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монолог: две формы речи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чем отличаются разговор и связная речь.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монолог вокруг нас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две формы речи встречаются каждый день: на уроке, дома, в игре, в сказке и даже в коротком сообщении. Понять их просто, если заметить, кто говорит, как отвечает и как строится мысль.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57803"/>
            <a:ext cx="238229" cy="1905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34003"/>
            <a:ext cx="238229" cy="2382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34002"/>
            <a:ext cx="238229" cy="2382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57826"/>
            <a:ext cx="238229" cy="19058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47238"/>
            <a:ext cx="238229" cy="21175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диалоге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нескольких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возникает, когда говорят два или больше человека. Они обмениваются репликами по очереди, поэтому разговор получается живым, быстрым и понятным для всех участников.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сменяют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реплика — это слова одного говорящего. Одна реплика задаёт вопрос, другая отвечает, третья уточняет. Так собеседники словно передают друг другу эстафету.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часто слышны вопросы, ответы, просьбы и короткие восклицания. Именно они помогают быстро узнать нужное, попросить помощь или выразить удивление.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без длинных речей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удобен, когда нужно обсудить дело, договориться или что-то уточнить. Фразы обычно короткие, поэтому мысль не теряется и разговор идёт легко.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речи напоминает настоящую беседу. В ней слышны интонация, паузы и реакция собеседника, а значит, общение становится более естественным и дружелюбным.
</a:t>
            </a:r>
            <a:endParaRPr lang="en-US" sz="9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диалог выглядит в тексте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или книге каждая новая реплика начинается с новой строки и обычно пишется после тире. Так читателю сразу видно, кто сейчас говорит, и разговор легко проследить.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собеседников часто не нужны: реплики и так показывают, кто отвечает и спрашивает. Поэтому письменный диалог выглядит аккуратно, как маленькая сценка на странице.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всегда есть минимум два участника. Они по очереди произносят реплики, поэтому разговор строится как чередование вопросов, ответов и коротких замечаний.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обычно недлинные и звучат по-разному: с вопросом, удивлением, просьбой или побуждением. Из-за этого диалог кажется очень живым, почти как настоящий разговор в классе или во дворе.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слова, обращения и уточняющие вопросы делают беседу понятной и приятной. Если слушать внимательно, можно заметить, как собеседники помогают друг другу лучше понять мысль.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диалога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— это речь одного человека. Он может говорить для слушателей, для читателей или даже как будто сам с собой, если размышляет вслух.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монолог длиннее диалога, потому что мысль раскрывается целиком. Это может быть рассказ, ответ у доски, сообщение, пересказ или поздравление.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монологе важны тема, порядок мыслей и завершённость. Если говорить по порядку, слушателю легче понять, о чём идёт речь, и не потерять главную мысль.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монолог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услышать монолог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выходит отвечать и спокойно рассказывает правило, пример и вывод. Класс слушает внимательно, потому что одна длинная речь помогает показать, что материал понят и выучен.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Сказочник и его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Сказочник может долго рассказывать о героях, событиях и чудесах. Его речь звучит плавно, без перебивок, и слушатели легко следят за сюжетом от начала до конца.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на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выходит вперёд и говорит тёплые слова имениннику. Это тоже монолог: один человек обращается ко всем, делится пожеланиями и завершает речь добрым итогом.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монолог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говорящий называет, о чём пойдёт речь. Так слушателю сразу понятно, какой будет разговор и куда дальше будут двигаться мысли.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Основная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главные мысли и примеры. Предложения идут по порядку, чтобы рассказ не прыгал с одного на другое, как мячик без остановки.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звучит вывод или короткое окончание. После него монолог кажется законченным, а слушателю легче запомнить главное.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строится как обмен репликами между двумя или несколькими людьми. Монолог произносит один человек, поэтому вся речь принадлежит только ему.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диалога и монолога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обычно короче и меняется быстрее: один спросил, другой ответил. Монолог развивается спокойнее, потому что мысль раскрывается постепенно и без перебивок.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чаще слышны вопросы, ответы и короткие фразы. В монологе больше связных предложений, которые помогают рассказать историю или объяснить правило целиком.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похож на живую беседу, а монолог — на цельное высказывание. Оба нужны, но каждый по-своему помогает говорить ясно и понятно.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664" y="1319048"/>
            <a:ext cx="154875" cy="24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2151"/>
            <a:ext cx="234000" cy="24154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0176" y="3307602"/>
            <a:ext cx="185850" cy="247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0640" y="3307599"/>
            <a:ext cx="30975" cy="247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интонация помогает речи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звучит сразу слышно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интонация помогает понять, что человек спрашивает, удивляется или просит. Даже короткая фраза с нужным тоном становится понятной без лишних объяснений.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собеседник радуется или соглашается, голос звучит мягко и дружелюбно. Такая интонация делает разговор тёплым, а настроение — почти праздничным.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важных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монологе интонация помогает подчеркнуть главное слово или мысль. Слушатель тогда не скучает, а легко замечает, что именно нужно запомнить.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выразительной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интонации даже интересный рассказ звучит ровно и однообразно. А с ней речь оживает, как будто в ней включили яркий свет.
</a:t>
            </a:r>
            <a:endParaRPr lang="en-US" sz="11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вежливые слова сразу задают добрый тон разговора: «здравствуйте», «привет», «пожалуйста», «спасибо», «извините». С ними собеседники легче находят общий язык.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 помогают уточнить информацию: «как», «где», «когда», «почему», «зачем». Они показывают, что человек не просто говорит, а внимательно слушает и хочет понять.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собеседнику делает речь ясной и уважительной: «Катя», «друзья», «ребята». Такой диалог звучит дружелюбно, а не как команда с корабля. Очень полезно!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в диалоге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хороший монолог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 тему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о чём будет речь. Тема помогает не сбиться и сразу настроить слушателя на нужный разговор.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450" y="181562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Скажи главную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коротко назвать главное. После этого слушателю становится понятно, что именно ты хочешь рассказать или объяснить.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494811" y="2749231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Добавь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2–4 связных предложения с подробностями, примерами и пояснениями. Они должны идти по порядку, без прыжков в сторону.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77450" y="330809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полезно подвести итог и завершить мысль. Тогда монолог звучит законченным и его легче запомнить.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диалог от монолога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считаем, сколько людей говорит, потом проверяем реплики, вопросы, ответы и порядок высказываний.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сказках и сценках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диалог помогает героям «заговорить» по-настоящему: их характер становится заметнее, а события — живее. Короткие реплики показывают спор, просьбу, страх, радость или удивление.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сценках диалог особенно удобен: по нему легко понять, кто что хочет, кто с кем не согласен и как меняется настроение. Получается почти маленький спектакль.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помогает показать, что герой думает и чувствует: мечтает, волнуется, радуется или чего-то боится. Так персонаж становится более понятным и близким читателю.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в сказках и рассказах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монолога автор раскрывает характер героя глубже. Мы узнаём не только события, но и его взгляды, планы и внутренний голос.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сказках монолог часто звучит как длинное размышление или признание. Он делает текст спокойнее и помогает остановиться на важной мысли.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монолог нужен в пересказе, описании картинки, сочинении и коротком устном сообщении. Это удобный способ рассказать всё по порядку, без суеты.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новую реплику пишут с новой строки и обычно начинают с тире. Так сразу видно, где говорит один участник, а где начинается ответ.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слова автора, они помогают понять, кто говорит: сказал, спросил, ответил, попросил. Эти слова делают запись точной и понятной.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важно не путать знаки препинания и не переставлять реплики местами. Тогда текст читается легко, как настоящий разговор, только без шума перемены.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диалог в тетради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 тему ответа. Это как открыть дверь и сразу сказать, о чём пойдёт речь, чтобы слушатель не потерялся.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расскажи основную часть: приведи свои мысли, примеры и объяснения. Здесь помогают слова «сначала», «потом», «ещё», «потому что» — они держат речь вместе.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обязательно сделай вывод или короткое завершение. Тогда ответ звучит аккуратно, законченным образом и не обрывается на полуслове, как неубранный карандаш.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ответ-монолог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диалоге и монологе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часто забывают тире, пропускают вопросительный знак или пишут слишком длинные реплики. Из-за этого разговор становится труднее читать и понимать.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монологе ошибки бывают другими: повторы, путаница в последовательности мыслей и отсутствие конца. Хорошая проверка — ещё раз прочитать текст и исправить неаккуратные места.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58671"/>
            <a:ext cx="244327" cy="1954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0777" y="2128402"/>
            <a:ext cx="192150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47912"/>
            <a:ext cx="244327" cy="217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47912"/>
            <a:ext cx="244327" cy="2171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диалог и монолог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Разговаривать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учит слушать собеседника, задавать вопросы и отвечать вежливо. Так разговор становится понятным, а люди — дружелюбнее друг к другу.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Выступать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помогает отвечать у доски, рассказывать о событии и делать маленькое сообщение. Он учит говорить по порядку, не прыгая с мысли на мысль.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обе формы речи делают героев живыми. По диалогу и монологу легче понять характер, настроение и ход событий.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монолог нужны дома, в школе, в играх и даже в магазине. Без них общаться было бы скучно, как суп без соли.
</a:t>
            </a:r>
            <a:endParaRPr lang="en-US" sz="11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людям обмениваться репликами, а монолог — говорить связно и по порядку. Если уметь различать эти формы, читать, писать и пересказывать становится гораздо легче.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монолог: две формы речи, которые нужны каждый день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2026-05-22T01:48:23Z</dcterms:created>
  <dcterms:modified xsi:type="dcterms:W3CDTF">2026-05-22T01:48:23Z</dcterms:modified>
</cp:coreProperties>
</file>