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«Призвание варяжских князей» в «Повести временных лет»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рассказ о том, как порядок сменил усобицы: приглашение варягов, приход Рюрика, легенда и история.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сюжет изучают на уроках литературы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только историческое событие, а литературный рассказ: есть герои, завязка, развитие и вывод летописца. Летопись соединяет реальные факты, предания и оценку автора. На уроках помогают понятия: летопись, сказание, герой, событие, главная мысль.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250 лет
</a:t>
            </a:r>
            <a:pPr algn="ctr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времени отделяло описываемые события от записи, поэтому многое передавалось через память и предания.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историко-литературного описания «Повести временных лет» (обобщение в учебной литературе).
</a:t>
            </a:r>
            <a:endParaRPr lang="en-US" sz="3253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составили в начале XII века. Связывают её с Нестором и киевской монастырской традицией; между событиями и записью прошло примерно 250 лет.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17369"/>
            <a:ext cx="4048200" cy="14942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летописного рассказа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(в изложении летописного сюжета).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имена персонажей, связанные с ними места и их роль в рассказе; учтите, что вопрос о реальности Синеуса и Трувора в науке обсуждается.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строит рассказ так, чтобы власть выглядела распределённой и организованной: у каждого персонажа есть «своё» место, поддерживающее общий порядок.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 и Новгород в летописном сюжете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крепостей к центру: как Ладога открывает путь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 в летописном сюжете воспринимается как одно из первых мест, где укрепляется власть варяжских князей. Здесь особенно хорошо представить берег и переправы. Для иллюстрации подойдут контуры города и линии речных дорог на север.
</a:t>
            </a:r>
            <a:endParaRPr lang="en-US" sz="1419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как главный узел: связь Рюрика с большим центром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становится главным центром, с которым связывают приход и укрепление власти Рюрика. На карте это удобно показать как точку притяжения для торговых путей. Так зрители увидят, почему именно города на водных магистралях важны для управления.
</a:t>
            </a:r>
            <a:endParaRPr lang="en-US" sz="1419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летописного рассказа о призвании князей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последовательности действий в летописном сюжете: от разладов к установлению власти.
</a:t>
            </a:r>
            <a:endParaRPr lang="en-US" sz="139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племена обратились к варягам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летописном рассказе на первом месте — усобицы между племенами. Разрозненные споры подрывали спокойную жизнь, и людям был нужен авторитет, который может остановить борьбу.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Требовался общий правитель: тот, кто сможет устанавливать правила, поддерживать суд и управлять территорией. Князь представлялся силой, способной объединить разных людей.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порядком важна была защита. Дружина должна была охранять земли и безопасность, а также обеспечивать контроль важных торговых путей.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появления княжеской власти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прежними раздорами власть описывается как «ключ к миру»: она укрепляет управление и повышает безопасность.
</a:t>
            </a:r>
            <a:endParaRPr lang="en-US" sz="161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рассказ из «Повести временных лет» (сопоставление показателей по смыслу текста).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связывает приход князей с ростом согласованности: становится легче договориться, спокойнее управлять и защищать людей.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38" y="1540300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665625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075" y="3789450"/>
            <a:ext cx="891000" cy="71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как особый литературный жанр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 годам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ведёт рассказ как цепочку событий по годам. Благодаря этому читатель понимает последовательность происходящего, а не только итог.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 предание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и реальные географические сведения, и легендарные элементы. Летописец не стремится отделять одно от другого: он создаёт цельное повествование.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6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не просто сообщает, что случилось. Он показывает отношение к поступкам и к главной идее — порядок важнее вражды.
</a:t>
            </a:r>
            <a:endParaRPr lang="en-US" sz="165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варяги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Варяги — это выходцы со Севера, которых в летописях связывают со скандинавским миром. Их нередко изображают как воинов и людей, занимавшихся торговлей и перевозками.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быстро передвигались на ладьях по морю и рекам и могли участвовать в военной службе. В сюжете их показывают как тех, кто способен помочь установить власть и навести порядок.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власти и порядка в рассказе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 летописном рассказе показан не просто как правитель, а как защитник. Его задача — организовать жизнь так, чтобы люди могли заниматься делами без постоянной тревоги и распрей.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выступает опорой власти: она охраняет земли, помогает поддерживать порядок и защищает в столкновениях. Так летопись связывает силу правителя с его обязанностями перед общиной.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древнерусского читателя важны идеи мира и согласия. Единая власть воспринимается как средство прекратить вражду и установить понятные правила для всех.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Призвание князя в тексте подано как выбор и договор, а не как захват. Летописец подчеркивает: люди ищут правителя, которому можно доверить управление и безопасность.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88" y="1230400"/>
            <a:ext cx="3786475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понятия текста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держать в голове эти определения, становится легче отличать действия героев и смысл, который летописец вкладывает в идею порядка и единой власти.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(сюжет о призвании варяжских князей)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рассказа помогают быстрее понять, что именно происходит в сюжете и как летописец объясняет причины событий.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развитие подчеркивает ключевую мысль: порядок возникает не сразу, а становится результатом общего решения и укрепления власти.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рассказ в составе «Повести временных лет»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выстраивает сюжет как цепочку причин и следствий: беспорядок приводит к просьбе о правителе, а выбор князя — к стабильности.
</a:t>
            </a:r>
            <a:endParaRPr lang="en-US" sz="153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легендарные черты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узнаваемые географические названия, упоминаются древние города и важные пути движения. Эти детали создают впечатление связи с реальной историей.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рассказ содержит элементы, которые трудно проверить: спорные имена персонажей и некоторые подробности. Поэтому в классе важно учиться относиться к ним как к легенде или предположению.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смешение «узнаваемого прошлого» и художественного пересказа делает летопись ценным памятником. Она интересна и как исторический источник, и как литературное произведение.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5 класса полезно различать факт, предположение и легенду. Тогда чтение летописи превращается в внимательный разбор текста, а не только в пересказ событий.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разрозненных племён к единой власти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объясняет появление княжеской власти как путь от раздоров к общему управлению.
</a:t>
            </a:r>
            <a:endParaRPr lang="en-US" sz="1461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древнерусский летописный мир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Древнерусский мир в рассказе можно представить через повседневные детали: деревянные города, реки и водные пути. Эти элементы помогают «увидеть» пространство, где действуют герои летописи.
</a:t>
            </a:r>
            <a:endParaRPr lang="en-US" sz="1466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реки и дороги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ладьи, дружины и торговые маршруты. Когда в воображении появляется берег реки и городская стена, легче понять, почему контроль пути и защита были так значимы.
</a:t>
            </a:r>
            <a:endParaRPr lang="en-US" sz="1563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Ладьи и дружины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сюжета для русской культуры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призвании варяжских князей стал одним из самых узнаваемых сюжетов древнерусской литературы. Через него закрепилось представление о том, как началась княжеская власть на Руси.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часто используют как пример того, как литература сохраняет память о прошлом. Летописный рассказ помогает связывать историю с чтением и осмыслением смысла событий.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поддерживает и тему исторической памяти: почему люди рассказывают о давних временах и чему учатся на этих историях. Поэтому он остаётся значимым и сегодня.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37000"/>
            <a:ext cx="4048200" cy="16549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и важные детали рассказа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рассказ в составе «Повести временных лет»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отделить центральную идею от конкретных обстоятельств сюжета и понять, что именно подтверждает мысль летописца.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сюжета — идея единства: детали (выбор князя, дружина, города) работают как доказательства того, что порядок появляется через общие решения.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летописном рассказе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относится к древнерусской литературе и связан с «Повестью временных лет». Он включает сюжет и героев, а также опирается на исторические названия и летописную оценку событий.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объясняет причины обращения к князю: люди хотят прекратить распри и получить управляемость. После прихода правителя показано, как меняется жизнь в сторону безопасности.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соединяет историю, память и литературную форму. Поэтому при чтении важно следить не только за «что случилось», но и за тем, «как и зачем» это рассказано.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помогает понять начало государства через образ власти. Так литература становится мостом между школьным изучением и разговором о том, как общество представляло порядок.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рассказ о призвании князей
</a:t>
            </a:r>
            <a:pPr algn="ctr" indent="0" marL="0">
              <a:lnSpc>
                <a:spcPct val="100000"/>
              </a:lnSpc>
              <a:buNone/>
            </a:pPr>
            <a:r>
              <a:rPr lang="en-US" sz="33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рассказ показывает, как древние люди представляли начало порядка и власти на Руси. Он знакомит с жанром летописи, ролью князя и исторической памятью, которую сохраняет слово летописца.
</a:t>
            </a:r>
            <a:endParaRPr lang="en-US" sz="43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2026-05-12T21:03:05Z</dcterms:created>
  <dcterms:modified xsi:type="dcterms:W3CDTF">2026-05-12T21:03:05Z</dcterms:modified>
</cp:coreProperties>
</file>