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1090" y="506916"/>
            <a:ext cx="3952221" cy="41296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5" y="676044"/>
            <a:ext cx="3746844" cy="3271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факторов среды и ограничивающий фактор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факторов среды и ограничения для понимания жизни и адаптации организмов.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24435" y="4313567"/>
            <a:ext cx="3826649" cy="215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6" y="1577007"/>
            <a:ext cx="3115094" cy="27865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90548" y="1576187"/>
            <a:ext cx="3884426" cy="27881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Среду формируют абиотические, биотические и антропогенные факторы. Их совместное влияние определяет условия обитания и адаптационные возможности организмов во всех экосистемах.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82588"/>
            <a:ext cx="8426450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факторов внешней среды и их взаимовлияние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34336" y="1577373"/>
            <a:ext cx="3115094" cy="297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факторы среды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Средовые условия включают свет, температуру, влажность, кислород и почвенные компоненты, а также давление и загрязнение. Эти параметры влияют на физиологию и развитие видов.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630999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1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Пределы толерантности организмов
</a:t>
            </a:r>
            <a:pPr algn="l" indent="0" marL="0">
              <a:lnSpc>
                <a:spcPct val="100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вид обладает оптимальным, минимальным и максимальным уровнем адаптации к факторам. Превышение допустимых пределов ведёт к снижению выживаемости или исчезновению локальных популяций.
</a:t>
            </a:r>
            <a:endParaRPr lang="en-US" sz="1491" dirty="0"/>
          </a:p>
        </p:txBody>
      </p:sp>
      <p:sp>
        <p:nvSpPr>
          <p:cNvPr id="10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экологические факторы и границы жизнеспособности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9132" y="2572366"/>
            <a:ext cx="3692778" cy="20807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82543" y="2572366"/>
            <a:ext cx="3692778" cy="208079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32" y="1732156"/>
            <a:ext cx="3692778" cy="7645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4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Синергетический эффект высоких температур и дефицита воды
</a:t>
            </a:r>
            <a:pPr algn="l" indent="0" marL="0">
              <a:lnSpc>
                <a:spcPct val="100000"/>
              </a:lnSpc>
              <a:buNone/>
            </a:pPr>
            <a:r>
              <a:rPr lang="en-US" sz="391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температуры в сочетании с недостатком влаги усиливают стресс у растений, снижая фотосинтез сильнее, чем изолированное влияние каждого из факторов. Такой синергизм критичен в засушливых зонах.
</a:t>
            </a:r>
            <a:endParaRPr lang="en-US" sz="1094" dirty="0"/>
          </a:p>
        </p:txBody>
      </p:sp>
      <p:sp>
        <p:nvSpPr>
          <p:cNvPr id="6" name="Text 1"/>
          <p:cNvSpPr txBox="1"/>
          <p:nvPr/>
        </p:nvSpPr>
        <p:spPr>
          <a:xfrm>
            <a:off x="4582543" y="1732156"/>
            <a:ext cx="3692778" cy="7645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4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Антагонистическое взаимодействие факторов среды
</a:t>
            </a:r>
            <a:pPr algn="l" indent="0" marL="0">
              <a:lnSpc>
                <a:spcPct val="100000"/>
              </a:lnSpc>
              <a:buNone/>
            </a:pPr>
            <a:r>
              <a:rPr lang="en-US" sz="391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факторы могут взаимно уменьшать своё воздействие. Например, повышенный ветер снижает влажность, уменьшает охлаждение и снижает влияние сильного дождя на почву, что влияет на жизнедеятельность организмов.
</a:t>
            </a:r>
            <a:endParaRPr lang="en-US" sz="1094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Сложности взаимодействия экологических факторов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Любой экологический фактор способен стать ограничивающим, если его уровень недостаточен или избыточен для вида, что влияет на его рост и выживание.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0113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Лимитирующий фактор определяет географическое распространение и продуктивность организма, влияя на структуру популяций и экосистем.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1450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среды могут сменить лимитирующий фактор, вызывая адаптацию или перемещение видов в другие условия обитания.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ограничивающего фактора и основные принципы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3739" y="2461698"/>
            <a:ext cx="2602145" cy="22438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8662" y="2461698"/>
            <a:ext cx="2602145" cy="224384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9812" y="2461698"/>
            <a:ext cx="2602145" cy="22438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738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Освещённость как лимитирующий фактор в лесах
</a:t>
            </a:r>
            <a:pPr algn="l" indent="0" marL="0">
              <a:lnSpc>
                <a:spcPct val="100000"/>
              </a:lnSpc>
              <a:buNone/>
            </a:pPr>
            <a:r>
              <a:rPr lang="en-US" sz="3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густых лесах молодые растения часто страдают от недостатка света из-за затенения кронами старых деревьев, что ограничивает их рост и выживаемость в этих условиях.
</a:t>
            </a:r>
            <a:endParaRPr lang="en-US" sz="1110" dirty="0"/>
          </a:p>
        </p:txBody>
      </p:sp>
      <p:sp>
        <p:nvSpPr>
          <p:cNvPr id="8" name="Text 1"/>
          <p:cNvSpPr txBox="1"/>
          <p:nvPr/>
        </p:nvSpPr>
        <p:spPr>
          <a:xfrm>
            <a:off x="3268661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Кислородное ограничение жизни в водоёмах
</a:t>
            </a:r>
            <a:pPr algn="l" indent="0" marL="0">
              <a:lnSpc>
                <a:spcPct val="100000"/>
              </a:lnSpc>
              <a:buNone/>
            </a:pPr>
            <a:r>
              <a:rPr lang="en-US" sz="3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Низкий уровень растворённого кислорода в водных экосистемах приводит к массовым гибелям рыбы и других водных организмов, нарушая баланс экосистемы.
</a:t>
            </a:r>
            <a:endParaRPr lang="en-US" sz="1110" dirty="0"/>
          </a:p>
        </p:txBody>
      </p:sp>
      <p:sp>
        <p:nvSpPr>
          <p:cNvPr id="9" name="Text 2"/>
          <p:cNvSpPr txBox="1"/>
          <p:nvPr/>
        </p:nvSpPr>
        <p:spPr>
          <a:xfrm>
            <a:off x="6119811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Водный дефицит в засушливых регионах
</a:t>
            </a:r>
            <a:pPr algn="l" indent="0" marL="0">
              <a:lnSpc>
                <a:spcPct val="100000"/>
              </a:lnSpc>
              <a:buNone/>
            </a:pPr>
            <a:r>
              <a:rPr lang="en-US" sz="3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Засушливые периоды снижают доступную влагу в почве, что ограничивает рост и развитие растений, определяя видовой состав и структуру растительности.
</a:t>
            </a:r>
            <a:endParaRPr lang="en-US" sz="1110" dirty="0"/>
          </a:p>
        </p:txBody>
      </p:sp>
      <p:sp>
        <p:nvSpPr>
          <p:cNvPr id="10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действия ограничивающих факторов в природе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34336" y="1577373"/>
            <a:ext cx="3115094" cy="297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утверждает, что биосистемы ограничены фактором, который находится в наименьшем количестве относительно потребностей организма, что определяет продуктивность и рост.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30999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Либих экспериментально доказал на примере злаков, что урожай зависит от самого дефицитного элемента, несмотря на достаток остальных, подчёркивая важность баланса веществ.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минимума Либиха – суть и экспериментальные подтверждения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Превышение оптимума азота приводит к токсическим эффектам, снижающим рост. Минимальный уровень резко ограничивает развитие.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Оптимальный азот — ключевой лимитирующий элемент для максимальной продуктивности растений, избыток и дефицит снижают рост.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агроэкологических исследований, 2020-2023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зависимости роста растений от содержания азота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Пороговые значения обозначают границы, за которыми начинается стрессовая зона, угрожающая выживанию вида и его функциональности.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Диапазон толерантности охватывает от минимального до максимального значения фактора, в котором организмы сохраняют нормальное функционирование.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повышение солёности воды разрушает пресноводные экосистемы, уменьшая видовое разнообразие и нарушая жизненные циклы.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Избыток кислорода может замедлять обмен веществ у водных организмов, вызывая нарушение физиологических процессов и снижение активности.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Диапазон толерантности и пороговые значения факторов среды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382587"/>
            <a:ext cx="3603626" cy="43797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ниша и лимитирующие факторы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4861560" y="7198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ниша отражает совокупность условий среды и ресурсов, где вид способен выживать с учётом всех ограничений среды.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61560" y="22057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Лимитирующие факторы, такие как влажность, температура и пищевые ресурсы, формируют распространение и специализацию видов в экосистемах.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861560" y="36916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степях укрытия могут быть ключевым лимитатором для птиц, а для растений — главным ограничением служит недостаток влаги, влияя на биоразнообразие.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6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Лимитирующие факторы выступают ключевыми регуляторами видового разнообразия, создавая условия, при которых устойчивые виды получают преимущество и занимают доминирующие позиции в экосистеме.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514559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Негативные изменения среды, например, загрязнение тяжёлыми металлами, резко снижают численность чувствительных организмов, таких как пресноводные моллюски, влияя на структуру сообщества.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670341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Избыточная нагрузка на пастбища приводит к упрощению травяного покрова и сокращению видов, особенно мелких и чувствительных к вытаптыванию растений.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826124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Широта диапазона толерантности видов определяет их способность адаптироваться к изменениям, формируя богатство и устойчивость биоразнообразия на уровне экосистем.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Лимитирующие факторы и биоразнообразие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1258" y="1572760"/>
            <a:ext cx="3873967" cy="318543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1877376"/>
            <a:ext cx="3437864" cy="11145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минимума Либиха гласит, что рост и развитие организмов ограничиваются тем фактором, которого в среде присутствует в недостаточном количестве, независимо от избытка других ресурсов.
</a:t>
            </a:r>
            <a:endParaRPr lang="en-US" sz="1456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30495"/>
            <a:ext cx="3437864" cy="11145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практике, при выращивании томатов в почвах с ограниченным фосфором, нехватка этого элемента снижает урожайность, даже если вода и солнечный свет находятся в оптимальных условиях.
</a:t>
            </a:r>
            <a:endParaRPr lang="en-US" sz="1463" dirty="0"/>
          </a:p>
        </p:txBody>
      </p:sp>
      <p:sp>
        <p:nvSpPr>
          <p:cNvPr id="8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Либиха: теоретическое объяснение и практический пример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растений лимитирующие факторы значительно варьируются: у кактусов главным ограничением является количество осадков, в то время как папоротники зависят от интенсивности освещённости.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0113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животных лимитирующими могут быть условия среды обитания: хищным птицам необходима определённая площадь охотничьих угодий для поддержания популяции.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1450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водных биотопах лягушки чувствительны к чистоте водоёмов, которая напрямую влияет на успешность их размножения и выживание молоди.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лимитирующих факторов у растений и животных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экосистем достигается благодаря сбалансированному действию различных лимитирующих факторов, которые предотвращают чрезмерное доминирование любого вида.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тропических лесах сложная мозаика условий освещённости и влажности создаёт разнообразие ниш и снижает конкуренцию за одинаковые ресурсы.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Смешанные леса обеспечивают гармонию между доступностью влаги, света и минеральных веществ, поддерживая разнообразие видов и равновесие сообщества.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баланс лимитирующих факторов способствует долговременному сохранению экосистемных функций и адаптивной гибкости сообществ.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лимитирующих факторов и устойчивость экосистем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6579" y="1572760"/>
            <a:ext cx="3873967" cy="318543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2011331"/>
            <a:ext cx="4213225" cy="101687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Антропогенные действия, такие как внесение удобрений, изменяют доступность ключевых питательных элементов, смещая лимитирующие факторы и вызывая новые экологические дисбалансы.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3748691"/>
            <a:ext cx="4213225" cy="101687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 и кислотные дожди трансформируют химический состав почв, а внедрение чужеродных видов усиливает конкуренцию, существенно влияя на природные лимитирующие условия.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человека на лимитирующие факторы окружающей среды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Лабораторные и полевые эксперименты, включая удаление или ограничение отдельных ресурсов, позволяют выявлять ключевые лимитирующие факторы для конкретных видов и экосистем.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0113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Моделирование биогеохимических циклов помогает понять динамику элементов и прогнозировать изменения лимитирующих условий в будущем.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1450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Долговременный мониторинг и анализ диапазонов толерантности дают комплексное представление об адаптационных возможностях и устойчивости популяций под влиянием различных факторов.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изучения и оценки лимитирующих факторов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6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Ограничивающие факторы существенно влияют на продуктивность сельского хозяйства, определяя максимальные урожаи и прирост биомассы в агроэкосистемах.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514559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структуры биологических сообществ и видовое разнообразие зависят от комплекса лимитирующих факторов, создавая условия для устойчивого развития экосистем.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670341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лимитирующих факторов критично для разработки эффективных биотехнологий и агротехнологий с целью повышения устойчивости производства.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826124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Учёт этих факторов необходим при управлении охраняемыми территориями и адаптации живых организмов к изменениям климата.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лимитирующих факторов для природы и общества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Значительное снижение урожайности в 2022 году связано с экстремальными погодными условиями — рекордной жарой и недостатком осадков.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 уязвимость агроэкосистем к климатическим стрессам и необходимость адаптивных мер для сохранения продуктивности.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Европейское агентство по продовольствию, 2023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урожайности сельскохозяйственных культур в Европе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382587"/>
            <a:ext cx="3603626" cy="43797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Будущие вызовы: изменение состава и значимости лимитирующих факторов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4861560" y="7198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 становится главным лимитирующим фактором, влияя на распределение видов и изменяя существующие экологические балансы.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61560" y="22057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Технологический прогресс и глобализация усиливают скорость трансформации условий среды, создавая новые вызовы для экосистемного равновесия.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861560" y="36916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Междисциплинарные подходы и постоянный мониторинг необходимы для своевременного выявления и управления изменяющимися лимитирующими факторами.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815340"/>
            <a:ext cx="8160791" cy="36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понимания лимитирующих факторов для экологии и биологии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Познание ограничивающих факторов раскрывает ключевые механизмы выживания и адаптации видов, обеспечивая основу для сохранения биоразнообразия и рационального природопользования.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2026-05-10T08:13:36Z</dcterms:created>
  <dcterms:modified xsi:type="dcterms:W3CDTF">2026-05-10T08:13:36Z</dcterms:modified>
</cp:coreProperties>
</file>