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hold: как частица меняет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 9 сочетаний hold через контекст и короткие примеры.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 — это не просто глагол, а глагол с частицей. У hold есть базовое значение, но частица часто полностью меняет смысл.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hold так удобно учить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по фразовым глаголам с hold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справочник: одни и те же формы hold читаются по-разному в зависимости от частицы и 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 контекст важнее буквального перевода: они задают точный смысл.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on: подожди или держись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подождать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on часто значит «подожди» в разговоре: так просят сделать паузу, пока человек отвечает, ищет вещь или возвращается к разговору.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в 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контексте hold on значит «держись» или «не сдавайся». Эта форма звучит как поддержка, когда человеку нужна уверенность.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полезных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легко запоминается по коротким примерам: Hold on, I’m coming; Hold on a second; Hold on to your dream.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up: задерживать или останавливать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Задерживать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up может означать задержку: пробка, очередь или внезапная пауза мешают двигаться дальше. В таком случае смысл связан не с силой, а со временем.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и показать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повелительной форме hold up может значить «подними» или «покажи». Здесь важен предмет рядом: карточка, знак, рука или документ.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криминальное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hold up означает ограбление. Поэтому рядом часто есть bank, store или police report — это меняет смысл фразы сразу.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back: сдерживать и не показывать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back часто относится к эмоциям: человек старается не заплакать, не рассмеяться или не показать сильную реакцию при других.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показывать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также означает «не говорить сразу» или «не раскрывать всё до конца». В речи это похоже на осторожность и самоконтроль.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Останавливать или удерживать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hold back может значить «не пускать вперёд» или «останавливать группу». Тогда смысл связан с физическим ограничением движения.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off: отложить на потом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не начинаем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решение откладывают: let's hold off until Monday. Это означает, что действие не отменяют, а переносят на более удобный момент.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решение принимают позже: the team held off on the decision. Фраза подчёркивает, что действие было отложено, а не забыто.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ожидание может продолжаться само по себе: rain held off all day. Здесь речь о паузе или отсрочке события.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out: сопротивляться или протягивать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и сопротивляться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ситуации hold out значит «сопротивляться до конца». Так говорят о людях, которые продолжают действовать, даже когда сил уже мало.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Протянуть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ситуации та же форма становится буквально предметной: Hold out your hand. Здесь нужно протянуть руку вперёд или показать что-то.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всегда подсказывает контекст: soldiers held out for a week — выдержали; we can’t hold out much longer — больше не хватает сил.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hold out for something, он не соглашается на первый вариант. Он ждёт предложение, которое кажется лучше или точнее подходит.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лучший вариант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встречается в переговорах, выборе товара или планов. Она показывает, что решение принимают не сразу, а после сравнения.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 и выбор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связать с повседневной жизнью: a better offer, the blue one, the right size. Везде важен именно желаемый результат.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на желаемое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сочетаний с hold стоит запомнить в этой теме.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9 ключевых сочетаний: чем чаще встречается hold, тем легче выбирать нужный смысл в речи и чтении.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сколько ключевых значений нужно запомнить для уверенного понимания темы.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сочетаний помогают быстрее узнавать hold + particle в речи и не путать похожие значения в обычных ситуациях.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идеи часто связаны со временем и решением подождать.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с частицей помогает описывать перенос, отсрочку и продление без длинных объяснений — особенно в разговоре и планировании.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значение по частице и контексту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сравнению базового глагола, частицы и ближайшего контекста в типичных примерах.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значение и ситуацию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стоит у двери и ждёт ответа, поэтому подходит hold on: здесь важны пауза, терпение и короткое ожидание перед следующим действием.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стоят в плотной пробке, и движение остановлено, значит hold up описывает задержку, вызванную дорогой, а не просьбу подождать человека.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слёзы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старается не расплакаться, hold back точно передаёт сдерживание эмоций: чувства есть, но наружу их пока не показывают.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планах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планы откладывают из-за обстоятельств, нужен hold off: действие не отменяют, а переносят на более подходящее время.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правильный phrasal verb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on means «подожди» или «держись». В разговоре эта фраза часто звучит, когда нужно немного времени, внимание собеседника или поддержка в сложный момент.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2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traffic held us up means «нас задержала пробка». Здесь речь не о просьбе ждать, а о внешней причине, которая замедлила поездку.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3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held back her answer means «она сдержала ответ» или «не сказала сразу». Частица back указывает на ограничение и самоконтроль.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пропуск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hold on. Здесь нужна частица on: просьба подождать немного, пока собеседник закончится или вернётся к разговору.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пропуск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held off the trip. Частица off показывает перенос действия: поездку решили отложить, а не отменить окончательно.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пропуск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held in his anger. В этом случае in означает сдерживание внутри: эмоция остаётся, но человек не показывает её сразу.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пропуск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out for the red folder. Частица out for помогает выразить ожидание именно нужного варианта, а не любого похожего предмета.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с фразовыми глаголами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реплике hold on работает как простая просьба подождать. Это самый частый и понятный вариант для короткого разговора.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диалога hold off показывает перенос решения. Действие не отменяют, а откладывают до окончания дождя.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два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фразы строятся на одном глаголе, но частицы меняют смысл. Поэтому важно слушать не только hold, но и слово после него.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мини-диалоги помогают запоминать выражения быстрее, чем отдельные списки: фраза сразу связана с ситуацией и интонацией.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путаница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on и hold up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up часто путают с hold on, хотя это разные идеи: hold on — подождать, а hold up — задержать, остановить или замедлить движение.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in и hold back оба связаны с эмоциями, но hold in означает удерживать внутри, а hold back — сдерживать проявление или не показывать сразу.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переводить hold буквально в каждом случае. Частица меняет смысл, поэтому одинаковое слово в разных сочетаниях требует отдельного запоминания.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 — смотреть на ситуацию: телефонный разговор, пробка, спор, ожидание или перенос дела сразу подсказывают нужный вариант.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квиз и повторение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насколько уверенно ты различаешь значения hold по частице и ситуации. Короткие ответы помогут быстро повторить самые полезные сочетания.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ты легко выбираешь частицу и объясняешь значение по контексту, тема усвоена.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уверенно запоминать hold phrasal verbs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hold phrasal verbs, соединяй три вещи: частицу, ситуацию и короткий пример. Тогда значения перестают путаться и быстро узнаются в речи и тексте.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2026-07-25T19:46:00Z</dcterms:created>
  <dcterms:modified xsi:type="dcterms:W3CDTF">2026-07-25T19:46:00Z</dcterms:modified>
</cp:coreProperties>
</file>