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Плоские черви: ключевые темы для 7 класса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беспозвоночные с уникальными биологическими особенностями и важной ролью.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открытия и значение изучения плоских червей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 плоских червей датируются XVII веком. Они встречаются в воде и внутри животных, заложив основы зоологии и медицины.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— свободноживущие, покрыты ресничками, обитают в пресных и морских водах.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— паразиты со сложным циклом развития, поражают внутренние органы животных и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— крупные паразиты с членистым телом, передаются через зараженное мясо или рыбу.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класса плоских червей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плоских червей уплощено и имеет двустороннюю симметрию. Кутикула защищает паразитов, а у свободноживущих эпителий покрыт ресничками.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покровов и формы тела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состоит из эпителия и мышц. Отсутствует полость тела — все органы расположены в паренхиме.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4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и внутренние структуры
</a:t>
            </a:r>
            <a:endParaRPr lang="en-US" sz="1384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и внутреннее строение тела плоских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плоских червей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ротового отверстия, мускулистой глотки и слепо замкнутой кишки у многих видов.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имеют разветвлённую кишечную систему для эффективного усвоения пищи.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у сосальщиков происходит за счёт всасывания жидкостей хозяина через защитную кутикулу.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не имеют кишечника и всасывают питательные вещества через кожу тела.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Респираторные и обменные процессы у плоских червей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осуществляется через всю поверхность тела за счёт диффузии, обеспечивая кислород и выводя углекислый газ.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кровеносной системы компенсируется тонкостью тела, что гарантирует быстрый обмен веществ между клетками и окружающей средой.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 см
</a:t>
            </a:r>
            <a:endParaRPr lang="en-US" sz="8995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планария, длиной до 2 см, способна восстанавливать утраченные части тела, представляя ценность для научных исследований.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Авторитетные зоологические справочники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максимальной длиной белой планарии, которая известна своей способностью к регенерации.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вызывает серьёзные заболевания у скота и человека. Защищённая кутикулой, она питается тканевой жидкостью, приводя к нарушению функций органов.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Печёночная двуустка — опасный паразит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сосальщиков включает несколько хозяев: моллюсков и позвоночных. Такой цикл помогает им адаптироваться и эффективно паразитировать в различных организмах.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Многоступенчатый жизненный цикл сосальщиков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Сосальщики: сложные жизненные циклы и паразитирование
</a:t>
            </a:r>
            <a:endParaRPr lang="en-US" sz="21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черви: строение и последствия заражения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тела варьируется от нескольких миллиметров до 10 и более метров, что позволяет им занимать большие участки кишечника.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снабжена присосками и крючьями для крепления к слизистой оболочке хозяина.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человека происходит через недостаточно приготовленное мясо, что приводит к заболеваниям тениоз и тениаринхоз.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множества члеников, каждый из которых содержит репродуктивные органы, обеспечивая массовое размножение.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циклы: сравнительная диаграмма классов плоских червей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имеют простой жизненный цикл с одним хозяином, тогда как паразиты развиваются через нескольких этапов.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жизненного цикла напрямую связана с паразитизмом и адаптацией видов к среде обитания.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зоологии, 2024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плоских червей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ресничных червей нервная система представлена парными головными узлами и двумя продольными нервными стволами, связанными перемычками, что формирует лестничную систему. Она обеспечивает координацию движений и реакции на раздражители.
</a:t>
            </a:r>
            <a:endParaRPr lang="en-US" sz="1223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 демонстрируют редукцию чувствительных органов и упрощение нервной системы ввиду жизни внутри хозяина, что отражается на их поведении и восприятии окружающей среды.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ресничных червей развиты простые глазки, воспринимающие свет, и органы осязания, помогающие ориентироваться в окружающей среде и находить пищу.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черви, обитающие внутри организма, обычно утрачивают или значительно упрощают органы чувств из-за постоянных условий жизни, где внешние раздражители минимальны.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свободноживущих червей связано с поиском пищи и подходящих мест обитания, ориентированием на свет и избеганием потенциальной опасности.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поведение представителей типа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259417"/>
            <a:ext cx="4684800" cy="18119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представители и среды обитания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представителей трех классов плоских червей, а также их экологические ниши и способы питания.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занимают разнообразные экологические ниши, варьируя от свободноживущих сапрофитов до сложных паразитов с различными хозяевами.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и 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способствуют контролю численности видов в водных и почвенных экосистемах, участвуют в разложении мёртвого органического материала. Это помогает поддерживать экологическое равновесие.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плоских червей в экосистемах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паразитов на биоценозы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формы воздействуют на популяции животных и растений, влияя на их выживаемость и баланс. Они занимают важное место в пищевых цепях и круговороте веществ.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вызывают ряд заболеваний, таких как описторхоз, фасциолёз, тениоз и дифиллоботриоз, что негативно влияет на здоровье человека и домашнего скота.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 их значение для здоровья человека и животных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Инфицирование происходит через употребление заражённой рыбы, мяса или овощей, что требует строгого контроля качества пищевых продуктов и санитарных норм.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Заражения у животных снижают продуктивность животноводства и наносят экономический ущерб сельскому хозяйству, что подчёркивает важность профилактики.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заражения плоскими червями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Тщательная термическая обработка мяса и рыбы уничтожает паразитов. Мытьё овощей и фруктов перед употреблением значительно снижает риск заражения гельминтами у человека.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 и регулярный ветеринарный контроль за животными помогают предотвратить распространение паразитов. Образовательные программы повышают информированность населения.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способны регенерировать до 90% тела, включая органы и конечности, что раскрывает фундаментальные механизмы восстановления тканей у многоклеточных организмов.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регенерации плоских червей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планарии может восстановиться после ампутации, что делает их объектом интенсивных исследований в регенеративной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сложных жизненных циклов паразитов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биолог А.О. Ковалевский впервые описал многоступенчатые циклы развития паразитических плоских червей, что стало основой для современной гельминтологии и борьбы с паразитами.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иммунитета и биологической защиты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Отечественные учёные изучают механизмы резистентности хозяев к гельминтам, что способствует созданию новых методов диагностики и лечения паразитарных заболеваний у людей и животных.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 вклад российских учёных
</a:t>
            </a:r>
            <a:endParaRPr lang="en-US" sz="28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плоских червей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световой и электронного микроскопии позволяет детально изучать морфологию и структуру тела плоских червей на клеточном уровне.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технологии изучают геномы червей для выявления генов, ответственных за паразитизм и регенерацию, что открывает новые терапевтические возможности.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секвенирование облегчает разработку лекарств, направленных на специфические молекулярные мишени паразитов, улучшая эффективность лечения.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Метагеномика помогает анализировать сообщество паразитов в различных хозяевах и средах, выявляя взаимодействия между видами и их эволюцию.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биологии плоских червей помогает школьникам освоить основные биологические процессы, развивает критическое мышление и повышает уровень гигиенической грамотности, что важно для здоровья и окружающей среды.
</a:t>
            </a:r>
            <a:endParaRPr lang="en-US" sz="1258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плоских червей для школьников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2026-05-08T01:44:44Z</dcterms:created>
  <dcterms:modified xsi:type="dcterms:W3CDTF">2026-05-08T01:44:44Z</dcterms:modified>
</cp:coreProperties>
</file>