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Иосиф Бродский: поэт XX века, которого изучают в литературе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свободы, памяти и достоинства, чья судьба стала частью истории литературы.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в СССР и место Бродского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советское время писатели работали под цензурой, а независимое слово нередко считалось опасным. Бродский оказался среди тех, кто отстаивал право писать свободно, и именно это сделало его судьбу особенно заметной.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Ленинграде и влияние города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Бродский родился 24 мая 1940 года в Ленинграде. Его ранние годы прошли на фоне войны, блокады и послевоенной бедности, что рано познакомило его с опытом потерь.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в его памяти стал не только родным городом, но и символом холода, камня, воды и долгого одиночества. Эти образы позже часто возвращались в стихах.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среда тоже была важна: отец работал военным фотокорреспондентом, мать — бухгалтером. От них Бродский унаследовал внимательность к точной детали и факту.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Самообразование, ранняя работа и путь к поэзии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Бродский не получил полного систематического образования, но много читал самостоятельно. Книги стали для него настоящей школой, где он развивал вкус к языку и мышлению.
</a:t>
            </a:r>
            <a:endParaRPr lang="en-US" sz="975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работал на заводе, участвовал в геологических экспедициях и трудился в больнице. Эти занятия расширили его опыт и позже отразились в точности его слов и интонаций.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 и литературная среда Ленинграда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тексты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1950-х Бродский начал писать стихи регулярно. Уже ранние произведения отличались точными образами, необычным ритмом и серьезным, почти размышляющим тоном.
</a:t>
            </a:r>
            <a:endParaRPr lang="en-US" sz="89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сблизился с ленинградскими поэтами, художниками и людьми неофициальной культуры. Такая среда поддерживала свободный обмен идеями, не зависящий от официальных правил.
</a:t>
            </a:r>
            <a:endParaRPr lang="en-US" sz="88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самостоятельность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Бродский не входил в официальные писательские организации. Это помогло ему сохранить независимость и развивать собственный голос, не подстраиваясь под требования времени.
</a:t>
            </a:r>
            <a:endParaRPr lang="en-US" sz="877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Своеобразие поэта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сразу выделялись философским настроением. Даже в ранних текстах чувствовались серьезность темы и стремление говорить о человеке и мире точно и глубоко.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Иосифа Бродского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путь от ленинградского поэта к автору мирового масштаба.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 1964 года: обвинение в тунеядстве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1964: начало дела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Бродского обвинили в тунеядстве, потому что у него не было официальной работы. При этом он уже был известен как поэт и писал регулярно.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Судебное заседание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суде Бродский сказал, что поэзия — это труд и призвание. Его ответ стал символом защиты права человека заниматься своим делом.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Приговор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 отправили в ссылку в деревню Норенская Архангельской области на 18 месяцев. Этот процесс вошёл в историю как один из самых известных литературных судов СССР.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Ссылка в Норенскую и возвращение к литературе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Норенской Бродский продолжал много читать и писать. Удаление от привычной среды не остановило его работу, а помогло сосредоточиться на внутренней жизни и слове.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этот период усилились темы одиночества, памяти и свободы. В стихах стала заметнее спокойная, но твёрдая интонация человека, который сохраняет достоинство в трудных обстоятельствах.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Ссылка стала не просто тяжёлым эпизодом биографии, а важной частью его творческого опыта. Она показала, что внешние ограничения не всегда могут остановить поэта.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он снова оказался в литературных кругах Ленинграда. Его тексты распространялись не только среди друзей, но и через самиздат, а затем и за пределами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эмиграции Бродский продолжил писать по-русски, сохранив связь с отечественной поэтической традицией.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признания Бродского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движение от преследования к мировому признанию: чем дальше от СССР, тем шире становилась аудитория поэта.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биографии И. А. Бродского: 1940, 1964, 1965, 1972, 1977, 1987, 1996.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США и работа преподавателем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отъезда из СССР в 1972 году Бродский жил в США. Там он продолжал писать стихи и эссе, сохраняя русский язык как главный язык своего творчества.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преподавал в университетах и читал лекции о литературе. Для студентов Бродский был не только поэтом, но и внимательным наставником, умеющим объяснять сложные тексты просто.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американский период его имя стало известно во всём мире. Он писал и по-английски, но оставался связанным с русской поэзией, которую развивал и за пределами родины.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8539" y="2007275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3493" y="2025675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7935" y="2007275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9682" y="2043395"/>
            <a:ext cx="398700" cy="31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58474" y="2043395"/>
            <a:ext cx="398700" cy="3189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Бродского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58575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Бродского время почти всегда чувствуется как сила, которую нельзя остановить. Оно меняет человека, города и память, поэтому лирический герой постоянно размышляет о прошлом и будущем.
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257278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у поэта — не просто воспоминание, а способ сохранить связь с собой. Через детали места, голоса и даты он показывает, как личный опыт становится частью истории.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3931203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его стихах редко звучит просто и легко. Она соединяется с разлукой, ответственностью и страхом потери, поэтому выглядит не как украшение, а как испытание души.
</a:t>
            </a:r>
            <a:endParaRPr lang="en-US" sz="700" dirty="0"/>
          </a:p>
        </p:txBody>
      </p:sp>
      <p:sp>
        <p:nvSpPr>
          <p:cNvPr id="13" name="Text 5"/>
          <p:cNvSpPr txBox="1"/>
          <p:nvPr/>
        </p:nvSpPr>
        <p:spPr>
          <a:xfrm>
            <a:off x="5629932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Изгнание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изгнания важна потому, что Бродский сам пережил отрыв от родины. В его текстах это чувство превращается в разговор о свободе, одиночестве и праве оставаться собой.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7318724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возвращается к мысли, что человек должен сохранять внутреннюю опору даже в трудные времена. Для него достоинство важнее внешнего успеха, а выбор совести — важнее удобства.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поэтического языка Бродского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требуют медленного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Бродского часто строятся на длинных фразах и сложных синтаксических поворотах. Из-за этого текст звучит как вдумчивый разговор, в котором каждое слово связано с предыдущим и ведёт к точному смыслу. Читателю нужно не торопиться, чтобы увидеть логику его мысли.
</a:t>
            </a:r>
            <a:endParaRPr lang="en-US" sz="793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из мировой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свободно соединяет библейские, античные и европейские мотивы. На одной странице могут встретиться древний герой, евангельский намёк и подробность современного города, и именно это делает его поэзию многослойной и узнаваемой.
</a:t>
            </a:r>
            <a:endParaRPr lang="en-US" sz="884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который поддерживает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Бродского важны не только рифмы, но и интонация, паузы, длина строки. Иногда именно звучание помогает понять настроение текста: спокойное, тревожное или торжественное. Поэтому его стихи особенно интересно читать вслух.
</a:t>
            </a:r>
            <a:endParaRPr lang="en-US" sz="897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несколько ключевых произведений и то, какие темы они помогают увидеть в поэзии Бродского.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Бродского и их значение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важных текстах Бродского повторяются время, память и разлука. Это показывает, что его поэзия строится вокруг нескольких устойчивых смысловых центров.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сборники и общеизвестная литературная биография Иосифа Бродского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Бродский как эссеист и переводчик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эссе Бродский говорит о литературе так же серьёзно, как в стихах. Он объясняет, почему слово влияет на мышление, а чтение помогает лучше понимать культуру и самого человека.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переводчик и читатель других авторов, Бродский постоянно входил в диалог с традицией. Его интересовали Данте, Шекспир, Анна Ахматова и Осип Мандельштам, потому что через них он осмыслял собственную эпоху.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показывает, что поэт может быть не только создателем образов, но и внимательным собеседником культуры. В ней заметны точность наблюдения, логика мысли и уважение к литературному наследию.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 хороший пример того, как разные жанры дополняют друг друга. Стихи помогают почувствовать, эссе — понять, а переводы — увидеть, как поэт учится у мировой литературы.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мотивы особенно устойчиво возвращаются в его стихах и почему отдельные образы становятся для поэта знаковыми.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у Бродского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смысловые центры — время и изгнание. Остальные темы поддерживают их и расширяют: через город, память и любовь раскрывается внутренний мир героя.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поэтических тем по произведениям Бродского; дата не указана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награда особенно важна, потому что она показала: поэзия Бродского была услышана не только в России, но и во всём мире.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по литературе, 1987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1987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международным признанием поэта и его языка.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личности и наследия Бродского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Бродского иногда считали слишком сложным автором: его стихи требуют внимательного чтения, знания культурных ссылок и терпения. Для части читателей это становилось препятствием.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Другие, наоборот, ценили его за честность, независимость и умение говорить о трудных вещах без упрощения. Именно поэтому вокруг его имени долго сохранялся живой спор.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стало ясно, что сложность не мешает влиянию. Произведения Бродского читают в школе, университете и на занятиях по литературе, потому что они учат думать и вдумываться.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понимать стихотворения Бродского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чтения: от биографии и контекста к образам, форме и общему смыслу.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Бродский важен для современного школьника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свобода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Бродский показывает, что человек может оставаться честным даже в сложных обстоятельствах. Его биография помогает понять, почему свобода начинается с собственного выбора и ответственности.
</a:t>
            </a:r>
            <a:endParaRPr lang="en-US" sz="854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чувствах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есть одиночество, сомнение, любовь и страх потери — то, что знакомо подросткам. Поэтому его тексты помогают обсуждать эмоции спокойно и серьёзно.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культурой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Бродского, школьник видит, что литература разговаривает с историей, искусством и религией. Это расширяет кругозор и учит замечать связи между разными эпохами.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собственного голоса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жизнь убеждает, что важно не подстраиваться под чужие ожидания, а развивать свой взгляд и язык. Такой пример особенно полезен в возрасте поиска себя.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Бродский: поэт, который научил слышать время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Иосиф Бродский оставил пример смелого и точного слова, в котором личная судьба превращается в разговор о времени, памяти и человеческом достоинстве. Его поэзия остаётся живой и сегодня.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2026-05-19T06:08:55Z</dcterms:created>
  <dcterms:modified xsi:type="dcterms:W3CDTF">2026-05-19T06:08:55Z</dcterms:modified>
</cp:coreProperties>
</file>