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интеграл: площадь, накопление и применение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Площадь, накопление и точный ответ в одной формуле.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завершает линию от функции и производной к вычислению накопленного результата. Он опирается на идеи Архимеда, Ньютона, Лейбница, а строгую форму получил в работах Коши и Римана.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определённого интеграла и её элементы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интегрирования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∫ab f(x)dx читается как интеграл функции f(x) на отрезке [a, b]. Числа a и b фиксируют промежуток, на котором выполняется вычисление и сравнение значений.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неопределённого интеграла, определённый интеграл даёт не семейство функций, а одно число. Это число отражает итоговое накопление величины на заданном промежутке.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dx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dx показывает, по какой переменной ведётся интегрирование, и связан с малым приращением аргумента. Он помогает понимать интеграл как сумму очень малых вкладов на отрезке.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задачами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используется в задачах о площади, пути, работе, массе и среднем значении функции. Именно поэтому определённый интеграл является не только формальной, но и прикладной конструкцией.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Римана как основа определения интеграла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Разбиение отрезка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[a, b] делят на много маленьких частей, чтобы на каждом участке функция менялась не слишком сильно. Это позволяет заменить сложную область набором простых прямоугольников.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промежутке выбирают точку xᵢ, в которой берут высоту прямоугольника. От этого выбора зависит приближение, но при мелком разбиении влияние становится всё меньше.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Суммирование вкладов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вида Σ f(xᵢ)Δx складывает площади всех прямоугольников и даёт приближение площади под графиком. Чем меньше шаг, тем точнее итоговая оценка.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пределу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числа разбиений сумма Римана стремится к точному значению определённого интеграла. Так предельный переход превращает приближённый расчёт в строгое математическое определение.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уточнение разбиения влияет на погрешность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сам интеграл, а качество приближения суммы Римана при последовательном удвоении числа прямоугольников.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разбиений быстро уменьшает ошибку вначале, затем улучшение становится плавным: приближение стабильно сходится к точному значению.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данные, отражающие типичную сходимость суммы Римана при уточнении разбиения.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интеграл объединяет вклад областей над и под осью Ox. Поэтому результат показывает не просто размер фигуры, а её ориентированную площадь.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учитываются в одном значении: положительные участки прибавляются, а отрицательные вычитаются.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интерпретация определённого интеграла из школьного курса алгебры.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определённого интеграла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помогают преобразовывать выражения, сравнивать интегралы и быстро получать оценки без прямого вычисления.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свойства делают интеграл удобным инструментом: они упрощают вычисления, позволяют разбирать отрезок на части и дают быстрые числовые оценки.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свойства определённого интеграла из курса алгебры и начала анализа.
</a:t>
            </a:r>
            <a:endParaRPr lang="en-US" sz="6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вычислять определённый интеграл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применении первообразной и формулы Ньютона—Лейбница.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062"/>
            <a:ext cx="202200" cy="179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27" y="3197877"/>
            <a:ext cx="162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Ньютона—Лейбница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Первообразная вместо предела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найти F(x), для которой F'(x)=f(x), вычисление интеграла сводится к разности значений на концах отрезка. Это делает задачу намного короче, чем прямой подсчёт по суммам Римана.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изменения и 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что накопленный результат можно получить через функцию, описывающую скорость изменения. Тем самым производная и интеграл оказываются двумя сторонами одной идеи.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школьных примерах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формула применяется почти ко всем стандартным функциям: степенным, тригонометрическим, показательной и логарифмической. Поэтому она лежит в основе большинства вычислительных задач.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оценить знак и порядок величины результата. Такая проверка помогает заметить ошибку в пределах интегрирования, в первообразной или в арифметике.
</a:t>
            </a:r>
            <a:endParaRPr lang="en-US" sz="10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на функции y=x²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на отрезке [0,2]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функцию y=x² и вычислим интеграл на промежутке от 0 до 2. Первообразная равна x³/3, поэтому значение находится сразу через формулу Ньютона—Лейбница: 8/3. На графике это соответствует площади под ветвью параболы, ограниченной осью Ox и вертикальными границами отрезка.
</a:t>
            </a:r>
            <a:endParaRPr lang="en-US" sz="1031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ответ получается точным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примере не нужно делить область на десятки прямоугольников и считать приближение. Достаточно один раз найти первообразную и подставить пределы, чтобы получить точный результат. Именно так определённый интеграл превращает геометрическую задачу в короткое аналитическое вычисление.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вычислять с помощью интеграла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идея работает в геометрии, физике и прикладных задачах, если величина меняется непрерывно.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универсален: он описывает не только площадь, но и суммарный результат процесса.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схема по материалам школьной темы; доли условные, 2025.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как накопление величины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очень коротком промежутке изменение величины можно считать почти постоянным и описывать простым произведением значения на длину участка.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Суммирование участков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такие маленькие вклады складывают по всему отрезку, получая приближённый суммарный результат процесса или измеряемой величины.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пределу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всё более мелком разбиении сумма становится точнее и в пределе превращается в определённый интеграл.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число показывает накопленный эффект: путь, массу, работу или другой общий результат за весь рассматриваемый промежуток.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значение функции на отрезке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интерпретация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положительной функции среднее значение удобно понимать как высоту прямоугольника с основанием b−a и площадью, равной площади под графиком.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среднего значения помогает описывать температуру, скорость, расход и другие величины, которые меняются во времени или по пути.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среднего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значение на отрезке вычисляют как отношение интеграла к длине отрезка; это показывает, какой постоянный уровень дал бы тот же суммарный эффект.
</a:t>
            </a:r>
            <a:endParaRPr lang="en-US" sz="125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интегралы, полезные в 11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формул, которые чаще всего используются при вычислении определённых интегралов и проверке ответов.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покрывают большинство базовых задач и позволяют быстро переходить от первообразной к численному ответу.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начала анализа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интегралом при смене знака графика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перейти от ориентированной площади к аккуратному вычислению на каждом участке.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площадь между графиками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кривые, одна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прямая и парабола пересекаются и образуют замкнутую фигуру. Чтобы найти площадь, нужно понять, какая функция сверху, а какая снизу на каждом участке промежутка.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одного интеграла мало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графики пересекаются, область приходится делить на части по точкам пересечения. Тогда площадь получается как сумма разностей интегралов на каждом участке без смешения знаков.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интегралов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25423" y="111830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пределах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подставляют границы в неверном порядке или забывают, что при перестановке пределов знак интеграла меняется. Из-за этого правильная первообразная даёт неверный ответ.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4773498" y="1118225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двух интегралов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Неопределённый интеграл даёт семейство первообразных, а определённый — одно число. Если не различать эти понятия, легко потерять смысл вычисления и ошибиться в записи.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477349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промежуток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функция меняет знак, нельзя считать весь отрезок сразу. Сначала надо найти точки пересечения с осью Ox и работать на участках с постоянным знаком.
</a:t>
            </a:r>
            <a:endParaRPr lang="en-US" sz="1101" dirty="0"/>
          </a:p>
        </p:txBody>
      </p:sp>
      <p:sp>
        <p:nvSpPr>
          <p:cNvPr id="13" name="Text 5"/>
          <p:cNvSpPr txBox="1"/>
          <p:nvPr/>
        </p:nvSpPr>
        <p:spPr>
          <a:xfrm>
            <a:off x="424948" y="2477050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знака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под графиком и значение определённого интеграла не всегда совпадают. Участки ниже оси Ox нужно учитывать отдельно, иначе результат будет искажён.
</a:t>
            </a:r>
            <a:endParaRPr lang="en-US" sz="1101" dirty="0"/>
          </a:p>
        </p:txBody>
      </p:sp>
      <p:sp>
        <p:nvSpPr>
          <p:cNvPr id="14" name="Text 6"/>
          <p:cNvSpPr txBox="1"/>
          <p:nvPr/>
        </p:nvSpPr>
        <p:spPr>
          <a:xfrm>
            <a:off x="424948" y="3785488"/>
            <a:ext cx="32802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первообразной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производной важно не забывать о константе и аккуратно упрощать выражение. Даже в простых примерах это помогает избежать логических и вычислительных ошибок.
</a:t>
            </a:r>
            <a:endParaRPr lang="en-US" sz="11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4625"/>
            <a:ext cx="324900" cy="28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другими разделами математики и естественных наук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основную теорему анализа интеграл связан с производной и показывает, как изменение превращается в накопленный результат на отрезке.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Интеграл применяют для нахождения пути, работы и электрического заряда, когда скорость, сила или плотность меняются непрерывно.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статистика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экономике он помогает считать суммарные затраты и доходы, а в статистике — описывать непрерывные распределения и вероятности.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интеграла находят площади и объёмы фигур, которые невозможно вычислить одной простой формулой без разбиения на малые части.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 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собирает главные идеи, которые нужны для решения базовых задач по определённому интегралу.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задачи сводятся к четырём опорам: определению, знаку, формуле Ньютона—Лейбница и среднему значению функции.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начала анализа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интеграл: итог темы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Определённый интеграл объединяет площадь и накопление, связывает функцию с её изменением и даёт школьный инструмент для задач, где важны точность, смысл и умение видеть структуру процесса.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2026-05-30T04:45:11Z</dcterms:created>
  <dcterms:modified xsi:type="dcterms:W3CDTF">2026-05-30T04:45:11Z</dcterms:modified>
</cp:coreProperties>
</file>