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2. Ready, steady, go!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движение, команда и честная игра на английском.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есть в школе, на уроках физкультуры, в секциях и на соревнованиях. Фраза ready, steady, go! помогает быстро начать действие, а новая лексика позволяет говорить о беге, прыжках, тренировке и правилах игры.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близка семиклассникам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0841" y="3301548"/>
            <a:ext cx="138300" cy="110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79066" y="3295401"/>
            <a:ext cx="138300" cy="1229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16328" y="3289668"/>
            <a:ext cx="117600" cy="134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модуля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 финиш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ready, steady, go, start и finish помогают говорить о начале и завершении забега или игры. Они часто звучат перед соревнованием и задают чёткий ритм действия.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 счёт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team, win, lose и score нужна, чтобы обсуждать игру, результат и роль каждого участника. С ней легко описывать командную работу на уроке или школьном турнире.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warm up, practice, goal, effort и safety показывают, как начинается занятие и что помогает добиться результата. Это лексика дисциплины, внимания и регулярной работы.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защита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rules и helmet напоминают, что спорт связан не только с движением, но и с безопасностью. Они важны на площадке, в зале и во время любых активных игр.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run, jump, throw, catch и train описывают основные действия в спорте. Они помогают составлять простые и понятные предложения о тренировке, эстафете или подвижной игре.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спорт и движение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физкультуры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физкультуры ученики бегают, прыгают, играют с мячом и выполняют упражнения по команде учителя. Это естественная ситуация для использования новой английской лексики.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Эстафета и старт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забегом важны построение, ожидание сигнала и внимательность к команде. Фраза ready, steady, go! звучит как короткий и понятный старт для всей группы.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 мячом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баскетбол и другие игры показывают, как движение сочетается с правилом, счётом и командной поддержкой. Здесь легко говорить о действиях, целях и результате.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площадка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площадка помогает увидеть тему в реальной жизни: движение, пространство, соперничество и дружбу. Такое изображение делает английские слова более понятными и запоминающимися.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команды помогают быстро понять, что делать в игре, забеге или соревновании.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выражения короткие и легко запоминаются; они нужны для быстрого реагирования в спортивной ситуации.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 действия перед стартом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UNIT 2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спортивная активность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школьном спорте и подвижных играх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и безопасность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3100" y="1109788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Разогреть мышцы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бегом и игрой полезно сделать разминку, чтобы тело включилось в работу постепенно. Это снижает риск травмы и помогает двигаться свободнее и увереннее.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91430" y="1110933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Подобрать обувь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 важна для бега, прыжков и подвижных игр. Она помогает сохранять устойчивость, лучше двигаться и чувствовать себя безопаснее на площадке или в зале.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9820" y="1110933"/>
            <a:ext cx="1968753" cy="15128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тренировки нужно смотреть по сторонам и не мешать другим участникам. Свободное пространство делает игру организованной и снижает вероятность столкновений.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23100" y="3108513"/>
            <a:ext cx="1968753" cy="151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активного движения важно делать короткие паузы и пить воду. Это помогает сохранять силы, особенно если занятие длится долго или проходит в тёплом помещении.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591425" y="3109657"/>
            <a:ext cx="1968753" cy="151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защиту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видах спорта нужны шлем, наколенники или налокотники. Такая защита особенно важна там, где есть скорость, падения или контакт с оборудованием.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успех складывается из нескольких качеств, а не из одного навыка. Регулярные занятия особенно заметны в ежедневной практике.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даёт тренировка, но результат усиливают выносливость, внимание и поддержка команды.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добиваться успеха в спорте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факторов спортивного успеха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игра и командный дух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7503" y="1350822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сопернику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учит спокойно относиться к победе и поражению, не спорить из-за результата и признавать усилия других участников. Это важная часть честной игры.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407503" y="2522835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важнее счёта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игрок соблюдает правила, игра становится честной и понятной для всех. Тогда результат воспринимается как итог усилий, а не случайности или нарушения.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407503" y="3694860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good game, well done и nice try помогают поддержать одноклассников после матча. Такие слова создают дружелюбную атмосферу и укрепляют командный дух.
</a:t>
            </a:r>
            <a:endParaRPr lang="en-US" sz="1059" dirty="0"/>
          </a:p>
        </p:txBody>
      </p:sp>
      <p:sp>
        <p:nvSpPr>
          <p:cNvPr id="14" name="Text 5"/>
          <p:cNvSpPr txBox="1"/>
          <p:nvPr/>
        </p:nvSpPr>
        <p:spPr>
          <a:xfrm>
            <a:off x="2746553" y="1350822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полезно поблагодарить соперников и тренера, даже если команда проиграла. Слова play fair и thank you показывают уважение и зрелое отношение к спорту.
</a:t>
            </a:r>
            <a:endParaRPr lang="en-US" sz="1102" dirty="0"/>
          </a:p>
        </p:txBody>
      </p:sp>
      <p:sp>
        <p:nvSpPr>
          <p:cNvPr id="15" name="Text 6"/>
          <p:cNvSpPr txBox="1"/>
          <p:nvPr/>
        </p:nvSpPr>
        <p:spPr>
          <a:xfrm>
            <a:off x="2746553" y="2522835"/>
            <a:ext cx="2019146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сильнее, когда игроки умеют радоваться успеху вместе и не обвиняют друг друга в ошибках. Это делает соревнование полезным опытом для всех.
</a:t>
            </a:r>
            <a:endParaRPr lang="en-US" sz="11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227" y="1791220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1892" y="1791220"/>
            <a:ext cx="15637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8415" y="1804453"/>
            <a:ext cx="251700" cy="22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74027" y="3547440"/>
            <a:ext cx="251700" cy="201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95167" y="3523020"/>
            <a:ext cx="250200" cy="250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и действия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131942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run подходит для рассказа о беге, эстафете и тренировке на скорость. С ним легко описать движение в настоящем времени и в повседневных спортивных ситуациях.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139816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Jump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Jump используют, когда говорят о прыжках через скакалку, в длину или в игре. Это короткое слово помогает быстро описать активное и заметное действие.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6964001" y="15699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Swim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Swim относится к плаванию и показывает, как слово может сразу назвать вид спорта. Оно удобно для простых предложений о секции, летнем отдыхе или тренировке.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729613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Cycle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Cycle помогает говорить о езде на велосипеде и о полезной активности на свежем воздухе. Слово часто связано с движением, выносливостью и отдыхом после уроков.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5550004" y="3301700"/>
            <a:ext cx="17730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Throw and catch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Throw и catch описывают игру с мячом, когда нужно бросать и ловить предмет точно и быстро. Эти глаголы часто встречаются в школьных играх и эстафетах.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разных видах спорта измеряют результат: по времени, длине, дальности и очкам.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 спорте можно оценивать по-разному: где-то важна скорость, где-то дальность или счёт. Прогресс заметен не только в победе, но и в личном улучшении.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результаты и единицы измерения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2: спортивная лексика и способы оценки результата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цели к результату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 уроке, тренировке или соревновании: от постановки цели до анализа результата.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и режим дня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зарядка помогает проснуться и настроить тело на движение. Даже несколько минут растяжки и простых упражнений делают начало дня более активным.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дня важны вода, нормальный обед и небольшие перерывы на движение. Активные перемены и прогулка после уроков поддерживают хорошую форму.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полезны бег, игры на свежем воздухе или спокойная тренировка. Регулярность важнее нагрузки: лучше заниматься понемногу, но постоянно.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питание и движение работают вместе. Такой режим помогает восстанавливаться, меньше уставать и постепенно улучшать результат без лишнего напряжения.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возникает в разное время дня: на уроках, по дороге, дома и во время отдыха. Это делает активность частью обычного распорядка, а не только спорта.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активные периоды связаны с выходными и школой: движение распределено по всей неделе, поэтому полезно искать возможности быть активным каждый день.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повседневной жизни есть движение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схема UNIT 2 о повседневной активности подростка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Спортивное оборудование и инвентарь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на площадке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площадке лежит ball, а рядом уже ждут игроки. Один ученик поднимает мяч, другой зовёт команду, и игра начинается почти без слов. Такой предмет сразу связывает английскую лексику с движением, правилами и совместным действием.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Свисток и старт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держит whistle, а возле линии стоит starting flag. Все понимают: скоро начнётся забег или эстафета. Эти предметы помогают организовать порядок, показать сигнал старта и напомнить, что в спорте важно слушать команды.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Инвентарь для 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спортзале лежат racket, rope и sneakers. Они напоминают, что для разных упражнений нужны разные предметы, а удобная экипировка помогает двигаться свободно. Даже простые вещи становятся частью урока, если использовать их правильно и аккуратно.
</a:t>
            </a:r>
            <a:endParaRPr lang="en-US" sz="113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новичков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94100" y="12299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51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Новички часто торопятся и тратят силы в первые секунды. Из-за этого темп быстро падает, а дистанцию или игру становится труднее закончить уверенно и спокойно.
</a:t>
            </a:r>
            <a:endParaRPr lang="en-US" sz="1024" dirty="0"/>
          </a:p>
        </p:txBody>
      </p:sp>
      <p:sp>
        <p:nvSpPr>
          <p:cNvPr id="13" name="Text 3"/>
          <p:cNvSpPr txBox="1"/>
          <p:nvPr/>
        </p:nvSpPr>
        <p:spPr>
          <a:xfrm>
            <a:off x="694100" y="24115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разминки
</a:t>
            </a:r>
            <a:pPr algn="l" indent="0" marL="0">
              <a:lnSpc>
                <a:spcPct val="100000"/>
              </a:lnSpc>
              <a:buNone/>
            </a:pPr>
            <a:r>
              <a:rPr lang="en-US" sz="523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разминки мышцы работают хуже и легче получают нагрузку. Несколько простых упражнений перед стартом помогают подготовить тело, повысить внимание и снизить риск травмы.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694100" y="35931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Невнимание к 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51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слушать команды и не замечать ограничения площадки, можно ошибиться или мешать другим. Правила нужны не для сложности, а для безопасности и честной игры.
</a:t>
            </a:r>
            <a:endParaRPr lang="en-US" sz="1024" dirty="0"/>
          </a:p>
        </p:txBody>
      </p:sp>
      <p:sp>
        <p:nvSpPr>
          <p:cNvPr id="15" name="Text 5"/>
          <p:cNvSpPr txBox="1"/>
          <p:nvPr/>
        </p:nvSpPr>
        <p:spPr>
          <a:xfrm>
            <a:off x="2732725" y="12299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Боязнь проиграть мешает действовать свободно и пробовать снова. Более полезно сохранять спокойствие, помнить о поддержке команды и учиться на каждом старте.
</a:t>
            </a:r>
            <a:endParaRPr lang="en-US" sz="1165" dirty="0"/>
          </a:p>
        </p:txBody>
      </p:sp>
      <p:sp>
        <p:nvSpPr>
          <p:cNvPr id="16" name="Text 6"/>
          <p:cNvSpPr txBox="1"/>
          <p:nvPr/>
        </p:nvSpPr>
        <p:spPr>
          <a:xfrm>
            <a:off x="2732725" y="24115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усилия
</a:t>
            </a:r>
            <a:pPr algn="l" indent="0" marL="0">
              <a:lnSpc>
                <a:spcPct val="100000"/>
              </a:lnSpc>
              <a:buNone/>
            </a:pPr>
            <a:r>
              <a:rPr lang="en-US" sz="523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тренируются только один раз перед соревнованием. Но устойчивый результат появляется тогда, когда занятия повторяются регулярно и постепенно становятся привычкой.
</a:t>
            </a:r>
            <a:endParaRPr lang="en-US" sz="10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меняется по мере подготовки и старта. Поддержка одноклассников помогает быстрее перейти от волнения к спокойной собранности.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подготовка, тем увереннее участник чувствует себя перед финишем. Эмоции растут вместе с ощущением контроля и поддержки команды.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перед соревнованием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модель UNIT 2 о подготовке и эмоциональном состоянии перед соревнованием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короткую фразу с её значением и подходящей ситуацией на уроке, в игре или на соревновании.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быстро общаться в спорте и играх. Они короткие, понятные и часто используются для поддержки, начала действия и реакции на результат.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темы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UNIT 2: команды, поддержка и стартовые реплики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школьной эстафеты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64627" y="1328600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команды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стартом класс делится на команды и делает разминку. Ученики проверяют обувь, вспоминают правила и настраиваются на спокойный и честный забег.
</a:t>
            </a:r>
            <a:endParaRPr lang="en-US" sz="1182" dirty="0"/>
          </a:p>
        </p:txBody>
      </p:sp>
      <p:sp>
        <p:nvSpPr>
          <p:cNvPr id="12" name="Text 3"/>
          <p:cNvSpPr txBox="1"/>
          <p:nvPr/>
        </p:nvSpPr>
        <p:spPr>
          <a:xfrm>
            <a:off x="864717" y="2438302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на старт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участник встаёт к линии, а остальные поддерживают его словами ready, steady, go. В этот момент особенно важны внимание и умение слушать сигнал.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64717" y="3548016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к финишу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по очереди бегут свою часть дистанции, стараясь не сбиться с темпа. Каждый передаёт эстафету аккуратно, чтобы команда не потеряла время.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516477" y="1328600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Подсчёт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финиша ученики сравнивают время и считают очки. Важно не только узнать победителя, но и заметить, кто улучшил свой личный результат.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516567" y="2438302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и 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поздравляют друг друга, обсуждают ошибки и удачные моменты. Такая эстафета учит работать вместе, уважать соперника и радоваться общему успеху.
</a:t>
            </a:r>
            <a:endParaRPr lang="en-US" sz="11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UNIT 2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 показывает, что спорт — это не только движение, но и подготовка, правила, поддержка команды и честная игра. Успех приходит через регулярность, внимание и уверенный старт.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2026-05-31T01:12:33Z</dcterms:created>
  <dcterms:modified xsi:type="dcterms:W3CDTF">2026-05-31T01:12:33Z</dcterms:modified>
</cp:coreProperties>
</file>