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3363" y="-15625"/>
            <a:ext cx="4148375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информационного общества: страны Запада на рубеже XX–XXI веков
</a:t>
            </a:r>
            <a:pPr algn="l" indent="0" marL="0">
              <a:lnSpc>
                <a:spcPct val="90000"/>
              </a:lnSpc>
              <a:buNone/>
            </a:pPr>
            <a:r>
              <a:rPr lang="en-US" sz="1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компьютеры, интернет и знания изменили жизнь Запада.
</a:t>
            </a:r>
            <a:endParaRPr lang="en-US" sz="298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1217" y="683550"/>
            <a:ext cx="3989866" cy="388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 цифровой эпохи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XX века компьютеры вошли в школы, офисы и дома, а Всемирная паутина и мобильная связь быстро сделали обмен информацией почти мгновенным.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 новых перемен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как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знаний решающими стали информация, технологии и квалификация работников. Успех всё меньше зависел от сырья и всё больше — от образования, исследований и умения быстро обновлять навыки.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структуры занятости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Запада сокращалась доля промышленности, а росла занятость в услугах, финансах, управлении, образовании и науке. Это отражало переход от производства вещей к обработке информации.
</a:t>
            </a:r>
            <a:endParaRPr lang="en-US" sz="1195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машины и программы брали на себя часть ручной работы, поэтому предприятиям требовалось меньше работников на конвейере. Зато возрастала потребность в специалистах, умеющих управлять техникой и данными.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Программное обеспечение, телекоммуникации и электронная торговля быстро превращались в важные сектора. Они создавали новые рабочие места и ускоряли обмен товарами, услугами и информацией.
</a:t>
            </a:r>
            <a:endParaRPr lang="en-US" sz="12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Персональный компьютер как символ эпохи
</a:t>
            </a:r>
            <a:endParaRPr lang="en-US" sz="2772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Персональный компьютер стал привычным помощником в офисе, школе и дома. На нём печатали тексты, считали данные, готовили презентации и хранили важные файлы.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программное 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распространены были компьютеры с Windows, офисными программами и электронной почтой. Именно они сделали работу с документами и общение через сеть массовыми и удобными.
</a:t>
            </a:r>
            <a:endParaRPr lang="en-US" sz="827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рабочее место 1990-х годов включало системный блок, монитор, клавиатуру, мышь и модем. Такой набор стал узнаваемым образом информационной эпохи.
</a:t>
            </a:r>
            <a:endParaRPr lang="en-US" sz="901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для 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компьютеры перестали быть техникой только для специалистов. Их всё чаще покупали для учёбы, игр, поиска сведений и первых шагов в интернете.
</a:t>
            </a:r>
            <a:endParaRPr lang="en-US" sz="8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пользователей интернета в мире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сначала развивался в научной среде, но затем стал обычным инструментом для общения, учёбы, покупок и работы.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десять лет сеть выросла от узкого круга пользователей до глобальной системы повседневной связи.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материалам ITU и Internet World Stats; данные для 1995, 2000 и 2005 гг.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цифровизации в западном мире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западные страны по-разному продвигались в цифровую эпоху.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выделялись разработкой технологий, а страны Северной Европы — высоким уровнем подключения населения и поддержкой цифровой инфраструктуры.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цифровом развитии стран Запада, конец XX — начало XXI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25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как центр информационной экономики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Силиконовая долина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Калифорнийский регион стал главным пространством высоких технологий, где сосредоточились исследования, разработка программ и создание новых компаний, быстро влиявших на весь мир.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вузы готовили инженеров, программистов и исследователей. Университетская наука тесно связана с бизнесом, поэтому идеи быстрее превращались в практические продукты.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Венчурный капитал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Инвесторы готовы были вкладываться в рискованные, но перспективные проекты. Благодаря этому молодые фирмы могли быстро расти, тестировать идеи и выходить на рынок.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двойного назначения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Разработки оборонной и космической сфер часто переходили в гражданскую экономику. Так появлялись новые чипы, сети связи и программные решения для массового использования.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и мессенджеры постепенно заменяли обычные письма и долгие ожидания ответа. Общаться на расстоянии стало быстрее, проще и дешевле.
</a:t>
            </a:r>
            <a:endParaRPr lang="en-US" sz="979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 покупки онлайн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системы и интернет-магазины изменили привычки людей. Теперь нужную информацию и товары можно было найти, не выходя из дома.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развлечения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семьях всё чаще появлялись игровые приставки, цифровые фотоаппараты и первые мобильные телефоны. Досуг становился более связанным с техникой и экраном.
</a:t>
            </a:r>
            <a:endParaRPr lang="en-US" sz="989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 для 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молодёжи компьютер и телефон становились центром общения, учёбы и развлечений. Это особенно заметно в конце 1990-х и начале 2000-х годов.
</a:t>
            </a:r>
            <a:endParaRPr lang="en-US" sz="977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 в повседневной жизни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формировалось информационное общество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научные и технические новшества изменили жизнь, труд и общение.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сферы росли быстрее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занятости в новых секторах особенно заметен в городах, где развивались офисы, исследовательские центры и сервисные компании.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росли услуги и ИТ, а это значит, что экономика всё больше опиралась на знания и цифровые технологии.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общим тенденциям занятости в странах Запада на рубеже XX–XXI вв.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новые навыки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 начали использовать компьютеры для уроков, проверки заданий и поиска материалов. Учебный процесс стал нагляднее, а ученики быстрее находили нужную информацию и учились работать с цифровыми инструментами.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чтения и письма, важными стали умения работать с текстами, таблицами и базами данных. Ученик должен был не только запоминать факты, но и уметь быстро находить, сравнивать и оформлять информацию.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библиотеки, справочники и обучающие программы расширили доступ к знаниям. Теперь для подготовки к уроку можно было использовать не только учебник, но и цифровые материалы, доступные на компьютере.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и интернет помогли ученикам и преподавателям обмениваться сообщениями, заданиями и файлами. Это сделало обучение более гибким и подготовило людей к жизни в цифровой среде.
</a:t>
            </a:r>
            <a:endParaRPr lang="en-US" sz="107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1990-х многие люди впервые стали узнавать новости не из газеты, а с экранов компьютеров. Интернет-СМИ обновлялись быстро, поэтому события можно было отслеживать почти сразу после их появления.
</a:t>
            </a:r>
            <a:endParaRPr lang="en-US" sz="925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приходят на экран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каналы изменили способы распространения музыки, фильмов и рекламы. Один и тот же материал могли увидеть зрители в разных странах, а популярные произведения быстрее становились частью мировой культуры.
</a:t>
            </a:r>
            <a:endParaRPr lang="en-US" sz="898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кино без границ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форумы и чаты дали возможность обсуждать книги, фильмы, игры и события с людьми из других городов и стран. Общение стало почти мгновенным, а круг собеседников заметно расширился.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и чаты объединяют людей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массовая культура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риски информационной эпохи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цифровые технологии дали обществу новые возможности, но одновременно создали и новые проблемы.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эпоха ускорила жизнь людей и открыла новые способы учиться, работать и покупать товары, но потребовала защиты данных, техники и самих пользователей.
</a:t>
            </a:r>
            <a:endParaRPr lang="en-US" sz="1123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развитии информационного общества в странах Запада, конец XX — начало XXI века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модель цифрового развития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Западной Европы начали активно вкладывать средства в связь и образование. Целью было сделать новые технологии доступными не только для компаний, но и для школ и семей.
</a:t>
            </a:r>
            <a:endParaRPr lang="en-US" sz="1268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школ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компьютеры стали входить в учебные классы, а учителей обучали работе с цифровыми материалами. Так формировались базовые навыки, нужные для жизни и профессий будущего.
</a:t>
            </a:r>
            <a:endParaRPr lang="en-US" sz="1217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телефонная и интернет-инфраструктура, появлялись новые цифровые сервисы. Это помогало жителям быстрее получать информацию и пользоваться услугами, не выходя из дома.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рубежу веков цифровые технологии стали привычной частью повседневности. Европейская модель показала, что развитие рынка может сочетаться с активной ролью государства.
</a:t>
            </a:r>
            <a:endParaRPr lang="en-US" sz="1223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связь становится массовой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пользователей особенно заметен в городах, где людям было важно оставаться на связи в дороге, на работе и дома.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десять лет мобильный телефон превратился из редкой техники в повседневный инструмент общения, а связь стала доступнее и привычнее.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диаграммы по материалам о развитии мобильной связи в 1995–2005 гг.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изменились труд и профессии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ручного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отраслях уменьшалась потребность в тяжелой физической работе. Автоматизация и компьютеры брали на себя часть задач, которые раньше выполняли люди вручную.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специалисты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рос на программистов, аналитиков, дизайнеров, менеджеров и специалистов по коммуникациям. Эти профессии были нужны компаниям, которые работали с информацией и услугами.
</a:t>
            </a:r>
            <a:endParaRPr lang="en-US" sz="1206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за компьютером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Обычным стало использование электронной почты, текстовых редакторов и сетевых баз данных. Рабочий день все чаще был связан не с механизмами, а с обработкой данных и сообщениями.
</a:t>
            </a:r>
            <a:endParaRPr lang="en-US" sz="1229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оставаться востребованным, человеку приходилось быстро осваивать новые программы и способы работы. Поэтому умение учиться заново стало важной частью современной профессии.
</a:t>
            </a:r>
            <a:endParaRPr lang="en-US" sz="12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10" y="1332899"/>
            <a:ext cx="2442880" cy="234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610" y="1332900"/>
            <a:ext cx="2442880" cy="234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1990-х в США появлялись компании, где работали всего несколько человек, но у них были смелые идеи. В маленьком офисе хватало компьютеров, быстрого интернета и веры в успех.
</a:t>
            </a:r>
            <a:endParaRPr lang="en-US" sz="736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команда, большие планы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Стартапы старались как можно скорее представить свой сервис или программу пользователям. Для этого им были нужны частные инвестиции, готовность к риску и умение быстро исправлять ошибки.
</a:t>
            </a:r>
            <a:endParaRPr lang="en-US" sz="738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запуск продукта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и США новые технологические фирмы влияли не только на рынок, но и на повседневную культуру. Молодые специалисты выбирали работу, где ценились инициатива, гибкость и творческий подход.
</a:t>
            </a:r>
            <a:endParaRPr lang="en-US" sz="691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становятся стилем жизни
</a:t>
            </a:r>
            <a:endParaRPr lang="en-US" sz="1001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стартапов и инноваций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информационное общество стало глобальным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устройства и программы легко копировались и быстро переходили из одной страны в другую. Новинки не требовали долгой перестройки производства и поэтому распространялись особенно быстро.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международные фирмы создавали филиалы в разных регионах и работали по единым правилам. Это делало цифровые технологии частью мировой экономики, а не только национальных рынков.
</a:t>
            </a:r>
            <a:endParaRPr lang="en-US" sz="1294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сокращает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позволила людям общаться, учиться и вести дела независимо от страны проживания. Расстояние между городами и государствами стало меньше в повседневной жизни и в бизнесе.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стандарты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страны Запада первыми задавали правила в области программ, техники и делового общения. Эти нормы постепенно становились общими для многих государств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рубежа XX–XXI веков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черты особенно ясно отличали новую эпоху от индустриального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эпохи связаны с цифровыми технологиями, быстрым обменом информацией и ростом роли услуг. Именно они изменили труд, образование и повседневную жизнь.
</a:t>
            </a:r>
            <a:endParaRPr lang="en-US" sz="1188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«Возникновение информационного общества»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 изменило мир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страны первыми вошли в информационную эпоху, потому что у них были наука, инвестиции и развитая связь. К рубежу веков компьютер и интернет стали основой работы, учебы и общения.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2026-06-01T06:23:27Z</dcterms:created>
  <dcterms:modified xsi:type="dcterms:W3CDTF">2026-06-01T06:23:27Z</dcterms:modified>
</cp:coreProperties>
</file>