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Майков. «Поле зыблется цветами...»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поле, движение трав и тихая красота природы.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 Николаевич Майков — поэт XIX века, для которого природа была важной частью поэзии. В его стихах особенно заметны ясность образов, точность деталей и спокойная интонация.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 Майков и русская пейзажная лирика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цветущего поля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летний день в поле: цветы, трава, свет и мягкое движение воздуха создают живую картину природы. Она кажется теплой и очень близкой.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пейзаж в стихотворении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простора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не только цвета, но и пространство вокруг. Высокое небо, свежий воздух и широта поля помогают почувствовать свободу и спокойствие летнего пейзажа.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привычного сюжета с событиями. Вместо этого поэт сосредоточен на одном мгновении — на созерцании летнего поля и его красоты.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настроение лирического текста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 светлое и спокойное. Лирический герой не вмешивается в происходящее, а тихо наблюдает природу и словно любуется ее живой гармонией.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простое наблюдение превращается во внутреннее чувство покоя. Читатель видит не только пейзаж, но и мягкое, доброе отношение человека к миру.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впечатление от картины поля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зрительный образ природы превращается в чувство гармонии.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364608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1364608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364608"/>
            <a:ext cx="235634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9295" y="3578883"/>
            <a:ext cx="213008" cy="17040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4195" y="3569416"/>
            <a:ext cx="213008" cy="18934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в стихотворении — это не пустое пространство, а живой летний мир. Оно наполнено движением, светом и ощущением простора, поэтому сразу задает основной тон текста.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Легкое движение воздуха помогает почувствовать, что природа постоянно меняется. Ветер делает картину не неподвижной, а мягко колышущейся и почти слышимой.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создает чувство тепла и ясности. Он помогает увидеть каждую деталь пейзажа и усиливает впечатление радостного, летнего дня.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небо расширяет пространство стихотворения. Благодаря ему поле кажется особенно широким, а пейзаж — свободным, легким и наполненным воздухом.
</a:t>
            </a:r>
            <a:endParaRPr lang="en-US" sz="14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трава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трава создают главную зрительную основу картины. Именно их мягкое колебание делает природу живой и помогает почувствовать ее тихую красоту.
</a:t>
            </a:r>
            <a:endParaRPr lang="en-US" sz="14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приемами Майков создает образ летнего поля и делает стихотворение напевным.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работают на одно впечатление: природа кажется живой, а звучание стиха — спокойным и музыкальным.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Н. Майкова «Поле зыблется цветами...»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стихотворения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передает мягкое колебание растений. Строки читаются плавно, без резких остановок, поэтому картина поля воспринимается как непрерывное движение.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Созвучия гласных и согласных делают текст напевным. Звук помогает не только услышать стих, но и почувствовать его спокойное, летнее дыхание.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звуковых элементов поддерживают ощущение медленного ветра и тихого шелеста трав. Благодаря этому природа как будто звучит вместе с поэтом.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остается ровной и светлой до конца. Такая мелодичность делает стихотворение похожим на тихую песню о красоте летнего дня.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стихотворение сильнее всего действует через зрительные картины, но остальные элементы тоже важны.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зрительные образы, а движение, звук и спокойная интонация усиливают ощущение живого летнего пейзажа.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 тексту стихотворения А. Н. Майкова «Поле зыблется цветами...»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создает образ красоты природы
</a:t>
            </a:r>
            <a:endParaRPr lang="en-US" sz="274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человек не спорит с природой и не отделяет себя от нее. Лирический герой просто смотрит на поле и принимает его красоту как естественную часть 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гармонии человека и природы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Майков показывает, что внимательный взгляд замечает в мире порядок и красоту. Даже простой летний пейзаж открывается как гармоничное и живое пространство.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созерцание помогает почувствовать внутренний покой. Природа не только изображена, но и становится источником радости, тишины и ясного настроения.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стихотворение учит видеть природу не фоном, а ценностью. В этом и заключается его тихая, но важная мысль о близости человека и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самостоятельный 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XIX века природа часто становилась не просто фоном, а важной темой сама по себе. Поэты внимательно всматривались в поле, небо, свет и движение воздуха, превращая пейзаж в художественный образ с собственным настроением.
</a:t>
            </a:r>
            <a:endParaRPr lang="en-US" sz="1317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Майков рядом с Фетом и Тютчевым
</a:t>
            </a:r>
            <a:pPr algn="ctr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 Майков близок к Фету и Тютчеву тонкостью впечатления и музыкальностью речи. Но его картины обычно яснее и предметнее: читатель легко узнает летний день, цветущее поле и спокойную красоту русской природы.
</a:t>
            </a:r>
            <a:endParaRPr lang="en-US" sz="1318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 XIX века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928" y="2077821"/>
            <a:ext cx="218597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Майков выбирает ясную лексику без усложнений. Благодаря этому описание сразу понятно школьнику и быстро вызывает в воображении летнее поле.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слов, связанных со светом и открытым пространством. Они помогают почувствовать прозрачный воздух, ясный день и мягкое сияние природы.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 образные выражения передают колебание трав, цветов и воздуха. Пейзаж кажется живым, словно он находится в постоянном тихом движении.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одновременно простой и точный. Каждая деталь работает на общий образ, поэтому картина природы выглядит убедительно и легко запоминается.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стихотворения на уроке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показывает, как из наблюдения за пейзажем рождается вывод о красоте мира и созерцательной силе поэзии Майкова.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 сразу задаёт движение и жизнь природы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«зыблется» делает поле не неподвижным, а живым. Оно объединяет зрительный образ, лёгкий ветер и ощущение мягкого колебания.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Майков, стихотворение «Поле зыблется цветами...»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резкие скачки, а плавное усиление впечатления от картины поля и летнего света.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линия остаётся ровной и светлой: стихотворение ведёт от наблюдения к тихому восхищению и спокойствию.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Майков, «Поле зыблется цветами...»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стихотворении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ясные образы помогают быстро удержать текст в памяти. Читатель сразу видит поле, цветы и летний свет, поэтому смысл становится понятным без долгого разбора.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звуков и плавный ритм делают стихотворение похожим на тихую мелодию. Такое звучание облегчает запоминание, потому что строки воспринимаются как цельная напевная картина.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связан с простыми и знакомыми впечатлениями из природы. Благодаря этому стихотворение легко представить мысленно, а значит, проще выучить и пересказать своими словами.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изображает поэт в начале стихотворения, и как первая строка помогает понять, что поле не стоит неподвижно, а живёт и движется?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на уроке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 образы передают колебание трав, цветов, ветра и света? Почему именно эти детали создают ощущение летнего дня?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лирического героя: только ли он смотрит на природу, или ещё и переживает её красоту как личное чувство?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средства сильнее всего помогают сделать пейзаж плавным, светлым и музыкальным: эпитеты, олицетворение, звукопись или повторы?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из чего складывается образ стихотворения и его общее впечатление.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работают на один результат: природа показана живой, гармоничной и близкой читателю.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Майков, стихотворение «Поле зыблется цветами...»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стихотворения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помогает понять, как поэт создаёт пейзаж не только словами о природе, но и ритмом, звучанием и точным выбором деталей.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в изучении поэзии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удобно сравнивать с другими пейзажными произведениями XIX века: в нём видно, как наблюдение за миром соединяется с личным чувством героя.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по объёму стихотворение показывает, что даже краткий текст может создать цельную художественную картину и сильное эмоциональное впечатление.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Гармония, увиденная в поле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Майкова показывает, что красота природы раскрывается в простых деталях, тишине и внимательном взгляде. Именно в этом рождается чувство внутреннего покоя и согласия с миром.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2026-05-19T05:05:55Z</dcterms:created>
  <dcterms:modified xsi:type="dcterms:W3CDTF">2026-05-19T05:05:55Z</dcterms:modified>
</cp:coreProperties>
</file>