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вычисления координат точки: 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описывать положение точки и находить новые положения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каждая точка задаётся двумя числами. Ось Ox показывает горизонталь, ось Oy — вертикаль, а запись в скобках сразу говорит, где находится объект относительно начала координат O(0; 0).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плоскость: как читать запись точки
</a:t>
            </a:r>
            <a:endParaRPr lang="en-US" sz="261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координаты точки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x показывает, насколько точка смещена вправо или влево от оси Oy. Оно задаёт горизонтальное положение и помогает быстро понять, в какой стороне плоскости находится объект.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y показывает, как точка расположена выше или ниже оси Ox. По этой координате легко определить вертикальное положение без дополнительного построения на сетке.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координата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положительное, точка находится справа от оси Oy. Если y положительное, она расположена выше оси Ox. Такие знаки сразу подсказывают направление движения по плоскости.
</a:t>
            </a:r>
            <a:endParaRPr lang="en-US" sz="1377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значения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отрицательное, точка лежит слева от оси Oy. Если y отрицательное, она находится ниже оси Ox. Это удобно для быстрого чтения координат в задачах.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значения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показывают, в какой части плоскости расположена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знаки x и y, можно сразу определить четверть без построения точки.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 четырёх четвертях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координатная плоскость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по координатам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откладывают первую координату вдоль оси Ox. Это определяет, насколько далеко точка будет находиться от начала координат по горизонтали.
</a:t>
            </a:r>
            <a:endParaRPr lang="en-US" sz="1573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по оси Ox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 полученной отметки поднимаются или опускаются параллельно оси Oy на значение второй координаты. Так получается точное положение точки на плоскости.
</a:t>
            </a:r>
            <a:endParaRPr lang="en-US" sz="139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по оси Oy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A(3; 2) показывает, как две координаты задают конкретное место на сетке. По чертежу легко увидеть, что сначала смещение идёт вправо, а затем вверх.
</a:t>
            </a:r>
            <a:endParaRPr lang="en-US" sz="1533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A(3; 2)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середины отрезка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концы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даны точки A(x1; y1) и B(x2; y2). Чтобы найти середину отрезка, нужно использовать координаты обоих концов и работать с каждой осью отдельно.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среднее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координаты берут среднее арифметическое: складывают соответствующие значения и делят сумму на 2. Так получают положение точки ровно посередине отрезка.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M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формула: M((x1+x2)/2; (y1+y2)/2). Она удобна, потому что сразу даёт координаты точки, которая находится между A и B на одинаковом расстоянии от обоих концов.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середину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 координатам концов отрезка AB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отдельно меняются горизонтальная и вертикальная координаты у концов отрезка и его середины.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M совпадают со средними значениями соответствующих координат A и B, значит формула середины работает корректно.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середины отрезка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координат точки A, точки B и середины M
</a:t>
            </a:r>
            <a:endParaRPr lang="en-US" sz="26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такого деления используется та же формула, что и для середины отрезка. Равные расстояния до концов подтверждают правильность результата.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которая делит отрезок пополам, является его серединой.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середине отрезка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на осях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Ox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оси Ox, её вторая координата равна нулю. Тогда запись имеет вид (x; 0), а положение точки определяется только по горизонтали.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Oy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находится на оси Oy, её первая координата равна нулю. В этом случае запись выглядит как (0; y), и точка смещена только по вертикали.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A(5; 0) и B(0; -3) показывают оба случая на практике. По записи сразу видно, на какой оси расположена точка и в какую сторону она направлена.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случаев помогает быстро выбирать нужное правило и не путаться в вычислениях.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во всех типичных задачах достаточно помнить знак нуля, среднее арифметическое и правило смены знака при отражении.
</a:t>
            </a:r>
            <a:endParaRPr lang="en-US" sz="156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и готовые формулы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работы с координатами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осей координат
</a:t>
            </a:r>
            <a:endParaRPr lang="en-US" sz="2555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оси Ox точка сохраняет своё положение по горизонтали, а вертикальная координата меняет знак. Поэтому расстояние до оси остаётся одинаковым, но точка оказывается по другую сторону.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 Ox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отражение выполняется относительно оси Oy, то неизменной остаётся координата y. Меняется только x: положительное число становится отрицательным, а отрицательное — положительным, сохраняя расстояние до оси.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 Oy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A(4; -2) отражение относительно оси Ox даёт A'(4; 2): первая координата не меняется, а вторая меняет знак. Это удобно проверять по чертежу.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A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одна координата всегда сохраняется, а другая становится противоположной. Это простое правило позволяет быстро находить симметричную точку без дополнительных построений и уверенно проверять ответ.
</a:t>
            </a:r>
            <a:endParaRPr lang="en-US" sz="1256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симметричной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отражении точки относительно координатной оси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точки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на вектор (a; b) к первой координате прибавляют a, а ко второй — b. Так задаётся новое положение точки без изменения её формы и взаимного расположения.
</a:t>
            </a:r>
            <a:endParaRPr lang="en-US" sz="1341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переноса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a означает сдвиг вправо, отрицательное — влево. Положительное b поднимает точку вверх, отрицательное — опускает вниз. Знаки вектора сразу показывают направление движения.
</a:t>
            </a:r>
            <a:endParaRPr lang="en-US" sz="134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сдвига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A(1; 2) перенести на вектор (3; -1), получится A'(4; 1). Координаты изменились сложением: 1+3 и 2+(-1), а не перестановкой чисел местами.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координатами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отдельные значения складываются по каждой оси и формируют новую точку.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каждая координата изменяется независимо: к x прибавляется первая часть вектора, к y — вторая. Это исключает путаницу между осями.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правилу переноса точки на вектор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 при переносе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2160" y="1453774"/>
            <a:ext cx="221175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координатами
</a:t>
            </a:r>
            <a:endParaRPr lang="en-US" sz="2997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координаты меняют местами и пишут y вместо x. Чтобы избежать ошибки, полезно сначала определить, что отвечает за горизонталь, а что — за вертикаль.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порядка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легко забыть минус у числа или заменить его на плюс. Особенно это важно при симметрии и переносе, где знак координаты меняется по правилу.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знак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середины отрезка иногда делят на 2 только одну координату. Верный способ — отдельно обработать x и y, а затем записать обе части ответа.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деление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сверить результат с рисунком и четвертью, ошибка может остаться незамеченной. Простая проверка показывает, совпадает ли ответ с ожидаемым положением точки.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встречаются в жизни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координаты помогают точно указать место, маршрут или объект. Это особенно важно, когда нужно сравнить положение точек и найти кратчайший путь.
</a:t>
            </a:r>
            <a:endParaRPr lang="en-US" sz="143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поле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настольных и компьютерных играх клетчатое поле позволяет задавать позицию фигур и шаги движения. Координаты делают ходы понятными и легко проверяемыми.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графике каждая точка экрана имеет своё положение. Координаты используются для рисования фигур, перемещения объектов и проверки симметрии изображений.
</a:t>
            </a:r>
            <a:endParaRPr lang="en-US" sz="138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сравнивать расстояния, находить середину отрезка и проверять отражения. Поэтому они полезны не только в геометрии, но и в прикладных задачах.
</a:t>
            </a:r>
            <a:endParaRPr lang="en-US" sz="13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работают формулы в разных ситуациях: середина, ось, симметрия и перенос.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ответ получается прямым применением правила: среднее, смена знака или прибавление вектора. Это делает проверку быстрой и наглядной.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 ответами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координат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нужно определить точку ровно между двумя концами отрезка, используйте формулу среднего арифметического для обеих координат. Она сразу даёт середину без дополнительных построений.
</a:t>
            </a:r>
            <a:endParaRPr lang="en-US" sz="1793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симметричная точка, выясните, относительно какой оси выполняется отражение. Затем измените знак только у координаты, перпендикулярной этой оси, а вторую оставьте без изменений.
</a:t>
            </a:r>
            <a:endParaRPr lang="en-US" sz="1793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Примените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 вектор, к координатам исходной точки прибавьте соответствующие числа из вектора. Такой способ подходит для сдвига точки на плоскости вправо, влево, вверх или вниз.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6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точки: три главных приёма
</a:t>
            </a:r>
            <a:pPr algn="ctr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описывать положение точки и решать три основные задачи: находить середину, строить отражение и выполнять перенос. Знание осей, четвертей и знаков делает ответы быстрее и надёжнее.
</a:t>
            </a:r>
            <a:endParaRPr lang="en-US" sz="44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2026-05-29T04:24:22Z</dcterms:created>
  <dcterms:modified xsi:type="dcterms:W3CDTF">2026-05-29T04:24:22Z</dcterms:modified>
</cp:coreProperties>
</file>