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безопасности личности, общества и государства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защищает жизнь, здоровье, права и имущество каждого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нужны основы безопасности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каждый день встречает риски дома, в школе, на улице и в интернете. Знание простых правил помогает действовать спокойно, избегать ошибок и сохранять здоровье в обычных и опасных ситуациях.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состояние защищённости человека, общества и государства от угроз. Она помогает предупреждать опасности, снижать их последствия и быстрее восстанавливаться после происшествий.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безопасного поведения — внимательность, дисциплина и соблюдение правил. Они нужны в быту, на дороге, в школе и при общении в интернете.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повседневных решений: как перейти дорогу, включить прибор, обратиться к незнакомому человеку и проверить информацию в сети.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дома, в школе и на улице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зависит от умения соблюдать правила дома, в школе и на улице. Важно знать свой адрес и номера экстренных служб, аккуратно обращаться с техникой и не брать огонь в руки без необходимости.
</a:t>
            </a:r>
            <a:endParaRPr lang="en-US" sz="1431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нельзя сообщать пароли, адрес, номер телефона и данные банковских карт. Осторожность с сообщениями от незнакомых людей помогает защитить личные данные и избежать обмана.
</a:t>
            </a:r>
            <a:endParaRPr lang="en-US" sz="1464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опасности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пожаре, ДТП, запахе газа и других опасных ситуациях
</a:t>
            </a:r>
            <a:endParaRPr lang="en-US" sz="155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угроз безопасности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техногенные и социальные риски, однако каждая группа опасна и требует постоянной профилактики.
</a:t>
            </a:r>
            <a:endParaRPr lang="en-US" sz="150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угроз безопасности для курса ОБЗР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требуют разных способов защиты, но все они связаны с вниманием и готовностью действовать.
</a:t>
            </a:r>
            <a:endParaRPr lang="en-US" sz="169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 способы защиты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сильный ветер, гололёд и жара опасны в разное время года. Перед выходом на улицу полезно проверить прогноз погоды и выбрать безопасный маршрут.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Паводок, лесной пожар и выход на тонкий лёд особенно опасны рядом с водой и в природной среде. В таких ситуациях важно не нарушать предупреждения спасателей.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воды, тёплая одежда и удобная обувь помогают пережить ухудшение погоды. Подготовка снижает риск переохлаждения, перегрева и травм при скольжении.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становится опасной, нужно немедленно уйти из рискованного места и сообщить взрослым. Весной и летом особенно важны осторожность и внимание к официальным сообщениям.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2700" y="1317313"/>
            <a:ext cx="764925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опасности в повседневной жизни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распространяется в квартире, школе или транспорте. Причиной часто становятся забытые приборы, перегрузка сети или неосторожное обращение с пламенем.
</a:t>
            </a:r>
            <a:endParaRPr lang="en-US" sz="1259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газа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 требует немедленного внимания. Нельзя зажигать огонь или включать электрические приборы; нужно сообщить взрослым и вызвать помощь.
</a:t>
            </a:r>
            <a:endParaRPr lang="en-US" sz="1317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авария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опасны скорость, невнимательность и нарушение правил. Пассажиры и пешеходы должны действовать спокойно и выполнять требования безопасности.
</a:t>
            </a:r>
            <a:endParaRPr lang="en-US" sz="122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неисправность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провода, розетки и приборы могут стать причиной удара током или возгорания. Проверка техники помогает предупредить серьёзные последствия.
</a:t>
            </a:r>
            <a:endParaRPr lang="en-US" sz="1317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оборудования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Неисправные бытовые приборы и техника требуют осторожности. Пользоваться ими можно только по инструкции и под контролем взрослых или специалистов.
</a:t>
            </a:r>
            <a:endParaRPr lang="en-US" sz="1276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112: кого вызывают и что сообщают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112; правила вызова помощи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вспомнить, какую службу вызывать и какие сведения назвать.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сообщение сокращает время реакции. До приезда помощи главное — не рисковать собой и сохранить место происшествия.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улице и в транспорте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 переходу и на разрешающий сигнал светофора. Перед выходом на проезжую часть лучше убрать телефон и снять наушники, чтобы слышать транспорт и сигналы.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автомобиле ремень безопасности уменьшает риск травм при резком торможении. В автобусе и троллейбусе важно держаться за поручни и не стоять у дверей без необходимости.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цифровая гигиена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Фишинг, ложные новости и вредоносные ссылки часто маскируются под обычные сообщения. Особенно опасны письма и чаты от неизвестных отправителей, где вас торопят перейти по ссылке или назвать личные данные.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используйте сложные пароли, двухфакторную проверку и закрытые настройки профиля. Перед тем как доверять сообщению, проверьте источник, адрес сайта и не открывайте подозрительные вложения без необходимости.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пересылайте сомнительные сообщения и не сообщайте коды доступа, пароли, данные карты и адрес. Если просьба кажется странной, лучше остановиться, посоветоваться со взрослым и всё перепроверить.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национальной безопасности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взаимосвязаны: слабое звено снижает устойчивость всей системы и усложняет защиту людей.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ОБЗР; условное распределение направлений, 2025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безопасность страны зависит не только от силовых структур, но и от экономики, экологии, связи и готовности к чрезвычайным ситуациям.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7181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0134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3181" y="1376750"/>
            <a:ext cx="573038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1231" y="1376750"/>
            <a:ext cx="573038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безопасность государства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правила поведения и меры ответственности за их нарушение. Это помогает поддерживать порядок и защищать права людей в школе, на улице, в транспорте и интернете.
</a:t>
            </a:r>
            <a:endParaRPr lang="en-US" sz="1153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обеспечивает оборону, а полиция помогает сохранять общественный порядок. Эти службы действуют вместе, когда нужно предотвратить угрозу или быстро отреагировать на опасную ситуацию.
</a:t>
            </a:r>
            <a:endParaRPr lang="en-US" sz="1188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организует спасательные работы, эвакуацию и помощь при пожарах, авариях и стихийных бедствиях. Медики оказывают первую и срочную помощь пострадавшим.
</a:t>
            </a:r>
            <a:endParaRPr lang="en-US" sz="1239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здравоохранения и службы надзора следят за тем, чтобы опасные объекты, продукты и условия жизни не угрожали людям. Это снижает риск новых происшествий.
</a:t>
            </a:r>
            <a:endParaRPr lang="en-US" sz="1273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 другие государственные органы защищают права граждан и разбирают спорные ситуации. Благодаря этому люди могут учиться, работать и жить в более спокойной обстановке.
</a:t>
            </a:r>
            <a:endParaRPr lang="en-US" sz="1267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и правила 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начинается с простых действий: соблюдать правила, не мешать другим, бережно относиться к общему имуществу и не создавать опасных ситуаций вокруг себя.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Буллинг, агрессия, вандализм и ложные вызовы наносят вред не только отдельным людям, но и всему коллективу. Такое поведение разрушает доверие и нарушает порядок.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нужна помощь, важно сразу сообщить взрослым, позвать учителя, спасателя или сотрудника службы. Самостоятельно действовать следует только без риска для себя.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особенно важно уважительно разговаривать, не провоцировать конфликты и уметь просить поддержку в трудный момент. Это делает общение спокойнее и безопаснее.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общества при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чрезвычайной ситуации: от обнаружения угрозы до восстановления и профилактики.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и способы защиты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природные и техногенные риски, но защитные меры похожи: укрыться, эвакуироваться и вызвать помощь.
</a:t>
            </a:r>
            <a:endParaRPr lang="en-US" sz="154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ОБЗР; сравнительная оценка по вероятности и тяжести последствий, 2025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ЧС важны спокойствие, быстрое сообщение о происшествии и выполнение указаний специалистов. Эти действия часто решают исход первых минут.
</a:t>
            </a:r>
            <a:endParaRPr lang="en-US" sz="142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что можно и что нельзя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сначала сохраняют безопасность пострадавшего и оказывающего помощь, а при тяжёлых травмах сразу вызывают 112.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первой помощи по ОБЗР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безопасные действия в типичных ситуациях и избежать ошибок до приезда взрослых и медиков.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знаки и службы безопасности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 зелёному указателю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школы зелёная стрелка показывает направление к выходу, а рядом виден знак эвакуации. Такие обозначения помогают быстро сориентироваться, даже если в помещении шумно или темно. Чем понятнее маршрут, тем меньше паники и ошибок.
</a:t>
            </a:r>
            <a:endParaRPr lang="en-US" sz="123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уголок первой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красный знак аптечки, рядом — огнетушитель и пожарный извещатель. Эти символы сразу привлекают внимание и подсказывают, где искать помощь. В опасной ситуации важны секунды, поэтому знаки должны быть заметны издалека.
</a:t>
            </a:r>
            <a:endParaRPr lang="en-US" sz="119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спасателя и отражающие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спасателя яркая форма с отражающими полосами, чтобы его легко было увидеть на улице и в дыму. Светоотражающие детали на одежде школьника тоже повышают заметность вечером и возле дороги, когда обзор становится хуже.
</a:t>
            </a:r>
            <a:endParaRPr lang="en-US" sz="121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5824" y="131746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0437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2700" y="1317313"/>
            <a:ext cx="764925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988" y="1317313"/>
            <a:ext cx="764925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делают поведение безопаснее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маршрут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помнить дорогу домой, адрес школы и места, где можно попросить помощь. Это снижает растерянность, если телефон разрядился или случилась неожиданная ситуация.
</a:t>
            </a:r>
            <a:endParaRPr lang="en-US" sz="1204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 помогает быстро позвать взрослых или вызвать экстренные службы. Важно следить за зарядом и хранить нужные номера в доступе, а не надеяться на память.
</a:t>
            </a:r>
            <a:endParaRPr lang="en-US" sz="1222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дом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уходом стоит проверить дверь, плиту, воду и электрические приборы. Такая привычка уменьшает риск пожара, затопления и лишних тревог для семьи.
</a:t>
            </a:r>
            <a:endParaRPr lang="en-US" sz="131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идти за незнакомцем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при общении с незнакомыми людьми защищает от обмана и опасных просьб. Лучше держаться рядом со знакомыми взрослыми и не соглашаться на сомнительные предложения.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о проблеме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пугает или кажется неправильным, нужно сразу рассказать взрослому. Своевременное сообщение помогает предотвратить конфликт, травму или серьёзное происшествие.
</a:t>
            </a:r>
            <a:endParaRPr lang="en-US" sz="114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ежедневных 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держится на внимательности каждого, дисциплине общества и работе государства. Когда правила соблюдаются, помощь приходит быстрее, а жизнь становится спокойнее и надёжнее.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2026-05-21T01:11:22Z</dcterms:created>
  <dcterms:modified xsi:type="dcterms:W3CDTF">2026-05-21T01:11:22Z</dcterms:modified>
</cp:coreProperties>
</file>