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покров Беларуси: разнообразие, закономерности и значение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климат, рельеф и воды формируют почвы Беларуси?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почвы Беларуси так неоднородны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покров страны формировался на равнинах смешанных лесов, под влиянием влажного климата, ледниковых отложений и слабого стока. Поэтому рядом соседствуют кислые песчаные почвы, плодородные пойменные земли и обширные болотные массивы.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Почвообразующие факторы на территории страны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1086" y="787216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Умеренно-континентальный климат с достаточным увлажнением усиливает промывной режим. Вода вымывает растворимые вещества, способствует подзолообразованию и во многих районах поддерживает переувлажнение верхних горизонтов.
</a:t>
            </a:r>
            <a:endParaRPr lang="en-US" sz="939" dirty="0"/>
          </a:p>
        </p:txBody>
      </p:sp>
      <p:sp>
        <p:nvSpPr>
          <p:cNvPr id="11" name="Text 3"/>
          <p:cNvSpPr txBox="1"/>
          <p:nvPr/>
        </p:nvSpPr>
        <p:spPr>
          <a:xfrm>
            <a:off x="4701061" y="552916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влага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1086" y="1638323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и водно-ледниковые пески, супеси и суглинки служат основой большинства почв. Их механический состав определяет мощность горизонтов, водопроницаемость и запас минеральных элементов.
</a:t>
            </a:r>
            <a:endParaRPr lang="en-US" sz="939" dirty="0"/>
          </a:p>
        </p:txBody>
      </p:sp>
      <p:sp>
        <p:nvSpPr>
          <p:cNvPr id="13" name="Text 5"/>
          <p:cNvSpPr txBox="1"/>
          <p:nvPr/>
        </p:nvSpPr>
        <p:spPr>
          <a:xfrm>
            <a:off x="4701061" y="1404023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Материнские породы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1086" y="2489429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покров формирует кислую подстилку и сравнительно тонкий гумусовый слой. Луга, напротив, дают больше органических остатков и способствуют накоплению более мощного плодородного горизонта.
</a:t>
            </a:r>
            <a:endParaRPr lang="en-US" sz="975" dirty="0"/>
          </a:p>
        </p:txBody>
      </p:sp>
      <p:sp>
        <p:nvSpPr>
          <p:cNvPr id="15" name="Text 7"/>
          <p:cNvSpPr txBox="1"/>
          <p:nvPr/>
        </p:nvSpPr>
        <p:spPr>
          <a:xfrm>
            <a:off x="4701061" y="2255129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01086" y="3340535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равнинной территории сток часто замедлен, а грунтовые воды залегают близко к поверхности. Это создаёт условия для оглеения, заболачивания и образования торфяных почв в понижениях.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01061" y="3106235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воды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01086" y="4191641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Осушение, распашка, удобрение и мелиорация меняют естественные свойства почв. При грамотном использовании они повышают урожайность, а при ошибках ускоряют деградацию и потерю гумуса.
</a:t>
            </a:r>
            <a:endParaRPr lang="en-US" sz="966" dirty="0"/>
          </a:p>
        </p:txBody>
      </p:sp>
      <p:sp>
        <p:nvSpPr>
          <p:cNvPr id="19" name="Text 11"/>
          <p:cNvSpPr txBox="1"/>
          <p:nvPr/>
        </p:nvSpPr>
        <p:spPr>
          <a:xfrm>
            <a:off x="4701061" y="3957341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Ландшафтная мозаика почвенного покрова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низинах, где вода задерживается дольше всего, формируются торфяно-болотные и болотные почвы. Такой рисунок особенно заметен в Полесье и в замкнутых понижениях Поозерья. Карта хорошо показывает, как рельеф задаёт влажность и, следовательно, тип почвы.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Понижения и заболоченные равнины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более сухих песчаных равнинах и на повышенных элементах рельефа преобладают дерново-подзолистые почвы. Они образуют основной фон почвенного покрова страны. На карте такие площади заметно шире, чем отдельные островки более плодородных земель.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Возвышенные и дренированные участки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речных долинах и на поймах развивается иной почвенный режим: сюда регулярно приносятся наносы, а увлажнение остаётся переменным. Поэтому аллювиальные почвы отличаются большей природной продуктивностью. Их размещение тянется вдоль крупных рек, создавая полосы повышенного плодородия.
</a:t>
            </a:r>
            <a:endParaRPr lang="en-US" sz="853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рек и поймы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типов почв Беларуси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Беларуси; обобщённые доли по типам почв
</a:t>
            </a:r>
            <a:endParaRPr lang="en-US" sz="1027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только распространённость, но и общий «фон» земель, на котором строится сельское хозяйство страны.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покров резко доминирует за счёт дерново-подзолистых почв, а самые уязвимые территории одновременно связаны с болотными массивами.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Беларуси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55–60%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почвенного покрова страны приходится на этот тип.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дерново-подзолистые почвы определяют условия земледелия на большей части территории Беларуси.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001166"/>
            <a:ext cx="4298400" cy="19279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почв Беларуси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Беларуси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ценность почв определяется не только их происхождением, но и влажностью, кислотностью и запасом гумуса.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 почвы с лучшей структурой и меньшей кислотностью; переувлажнение и низкий гумус заметно снижают хозяйственную ценность.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Торфяно-болотные почвы и болотные ландшафты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распространения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площади болот и торфяников сосредоточены в Полесье, а также в понижениях Поозерья и Центральной Беларуси. Здесь слабый сток и близкие грунтовые воды создают устойчивое переувлажнение.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осушения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осушения торфяники быстро теряют влагу, проседают и начинают интенсивно минерализоваться. Это повышает опасность пожаров, ускоряет деградацию почв и делает ландшафт менее устойчивым.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болот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естественном состоянии болота регулируют сток, удерживают влагу и поддерживают редкие виды растений и животных. Они работают как природные аккумуляторы воды и углерода.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торф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постоянной сырости растительные остатки разлагаются медленно и накапливаются слоями. Так формируется торф — богатое органическое вещество, которое хранит следы длительного болотного развития территории.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и изменяется почва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почвообразования, принятой в школьном курсе географии Беларуси.
</a:t>
            </a:r>
            <a:endParaRPr lang="en-US" sz="14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Полесья: переувлажнение и торфообразование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Полесье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отличается слабым уклоном поверхности, замедленным стоком и близким залеганием грунтовых вод. Эти особенности делают территорию наиболее благоприятной для заболачивания и накопления торфа.
</a:t>
            </a:r>
            <a:endParaRPr lang="en-US" sz="942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Преобразованный ландшафт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Мелиоративные каналы, луга, кустарники и участки торфяников образуют здесь характерную мозаику. На одной территории можно увидеть одновременно природные и преобразованные человеком формы рельефа и растительности.
</a:t>
            </a:r>
            <a:endParaRPr lang="en-US" sz="942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хозяйство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Осушенные участки частично вовлекаются в сельское хозяйство, но требуют постоянного контроля. Без аккуратного водного режима торфяные почвы быстро теряют устойчивость и продуктивность.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785523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1164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785523"/>
            <a:ext cx="511200" cy="51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40044"/>
            <a:ext cx="511200" cy="45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сельскохозяйственных районов Беларуси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кислотности почв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кислых почвах особенно важно известкование, потому что оно уменьшает неблагоприятную реакцию среды и повышает доступность элементов питания. В сочетании с удобрениями этот приём заметно стабилизирует урожайность.
</a:t>
            </a:r>
            <a:endParaRPr lang="en-US" sz="1111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склоновых земель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главная задача — сохранить верхний слой почвы. Для этого применяют контурную обработку, травяные полосы и иные противоэрозионные меры, которые уменьшают смыв и поддерживают плодородие.
</a:t>
            </a:r>
            <a:endParaRPr lang="en-US" sz="1163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продуктивные земли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Дерново-карбонатные, окультуренные дерново-подзолистые, серые лесные и пойменные почвы дают наибольший эффект в земледелии. Они лучше удерживают влагу, содержат больше питательных веществ и быстрее откликаются на агротехнику.
</a:t>
            </a:r>
            <a:endParaRPr lang="en-US" sz="1111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водного режима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переувлажнённых участках решающую роль играет дренаж: он улучшает аэрацию, ускоряет прогревание почвы и делает её более пригодной для полевых работ. Без отвода лишней влаги урожаи остаются нестабильными.
</a:t>
            </a:r>
            <a:endParaRPr lang="en-US" sz="11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почвам Беларуси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Беларуси; обобщение по теме почвенного покрова
</a:t>
            </a:r>
            <a:endParaRPr lang="en-US" sz="933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факторы, которые по-разному действуют на пашню, торфяники и осушенные земли. Их сочетание определяет скорость потери плодородия и сложность восстановления почв.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эрозия и кислотность, а для торфяных почв особенно опасны осушение и пожары. Значит, защита должна быть дифференцированной.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как фактор потери плодородия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Водная эрозия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воды уносят прежде всего верхний гумусовый горизонт, где сосредоточены питательные вещества и основная часть почвенной биоты. После этого почва хуже удерживает влагу и становится менее продуктивной.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Последствия для хозяйства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плодородного слоя снижает урожайность, ухудшает структуру почвы и увеличивает расходы на восстановление земель. Поэтому противоэрозионные меры необходимы не только экологически, но и экономически.
</a:t>
            </a:r>
            <a:endParaRPr lang="en-US" sz="108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Уязвимые участки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чаще развивается на распаханных склонах, где нарушен естественный растительный покров. Чем слабее закреплена поверхность и чем интенсивнее обработка, тем быстрее начинается смыв или выдувание частиц.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Ветровая эрозия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лёгких песчаных и супесчаных почвах ветер способен переносить мелкие частицы на значительные расстояния. Риск возрастает при засухе, открытой поверхности и отсутствии травяного или лесного покрова.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1886020"/>
            <a:ext cx="4298400" cy="2421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Мелиорация почв: эффект и возможные последствия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Беларуси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Мелиорация помогает использовать переувлажнённые и кислые земли, но каждый приём требует контроля, чтобы не вызвать вторичную деградацию почвенного покрова.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польза достигается при сочетании мер и постоянном мониторинге. Чрезмерное вмешательство, особенно на торфяниках, может дать обратный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восстановление почв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9225" y="35984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первую очередь применяют севообороты, лесополосы и ограничение распашки наиболее уязвимых участков. Эти меры снижают эрозию, сохраняют структуру почвы и поддерживают её естественное плодородие.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2725" y="29655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01800" y="23209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завершающем этапе проводят рекультивацию, возвращают травяной покров и поддерживают торфяные экосистемы. Это особенно важно для сохранения влаги, углерода и природного разнообразия.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05300" y="16880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деградированных земель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7608" y="282064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контролируют содержание гумуса, кислотность, влажность и уровень загрязнения. Такой подход позволяет вовремя заметить ухудшение состояния земель и скорректировать способы их использования.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21108" y="218767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состояния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633417" y="3204474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и орошение проводят только там, где это действительно необходимо, с учётом водного баланса территории. Так уменьшается риск пересушивания, переувлажнения и разрушения торфяных почв.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636917" y="2571500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грамотная мелиорация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357" y="1647374"/>
            <a:ext cx="1937400" cy="146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007" y="1647314"/>
            <a:ext cx="4077900" cy="19553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357" y="3346787"/>
            <a:ext cx="1937400" cy="14644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6225" y="520850"/>
            <a:ext cx="79410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природные экосистемы Беларуси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679032" y="2183050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Луговая растительность ежегодно даёт густую корневую массу, которая обогащает верхний горизонт органическим веществом. Такие почвы обычно плотнее, плодороднее и лучше подходят для сенокошения и пастбищ.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679032" y="1706100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создаёт более мощный гумусовый слой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33932" y="4134575"/>
            <a:ext cx="39507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лесной подстилкой медленно накапливаются органические остатки, а вымывание веществ усиливает подзолообразование. Поэтому на лесных участках чаще формируются кислые и сравнительно бедные гумусом почвы, особенно на лёгких песчаных породах.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3932" y="3660802"/>
            <a:ext cx="39507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задаёт кислую реакцию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679032" y="3882475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вода застаивается, растительные остатки разлагаются медленно и накапливаются в виде торфа. Болота становятся природными аккумуляторами влаги, а их почвы — важным индикатором устойчивого водного режима.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79032" y="3405525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хранит воду и торф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почв и использования земель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Беларуси; схема распределения земель по видам использования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земель отражает не только хозяйственные приоритеты, но и природные ограничения. Чем выше качество и доступность почв, тем интенсивнее их вовлечение в земледелие.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Пахотное использование сосредоточено там, где почвы удобны для обработки. Болота занимают меньшую долю, но имеют важное водорегулирующее и природоохранное 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почвенного покрова Беларуси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Полесье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районы, особенно Полесье, отличаются преобладанием торфяников, болотных и переувлажнённых почв. Здесь сильнее проявляются процессы заболачивания, а освоение земель требует осторожного подхода.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и долины рек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более дренированных участках почвы становятся разнообразнее и нередко плодороднее. В долинах рек и на возвышенностях возрастает хозяйственная ценность земель, поскольку улучшаются водный режим и структура почв.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севера характерна более сложная мозаика почв: здесь чередуются участки с разной влажностью, много понижений и заболоченных территорий. Это связано с особенностями рельефа и водного режима.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Беларусь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страны широко распространены дерново-подзолистые почвы на водно-ледниковых и моренных отложениях. Они занимают большие площади и формируют основу сельскохозяйственного использования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 системе природопользования Беларуси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определяют, где размещать пашню, какие культуры выращивать и какие агротехнические меры применять. От их свойств напрямую зависят урожайность, затраты на обработку и устойчивость хозяйства.
</a:t>
            </a:r>
            <a:endParaRPr lang="en-US" sz="949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Основа сельского хозяйства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покров связан с водным режимом лесов, лугов, болот и пойм. Если почвы деградируют, меняются условия для растений, животных и микроорганизмов, а природные сообщества становятся менее устойчивыми.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Влияние на экосистемы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почвы поддерживают продовольственную безопасность и снижают издержки земледелия. Поэтому их охрана важна не только для фермеров, но и для всего общества, зависящего от стабильного производства пищи.
</a:t>
            </a:r>
            <a:endParaRPr lang="en-US" sz="934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Экономическая и социальная роль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требует сохранять гумус, влагу и природное разнообразие. Такой подход позволяет сочетать высокую продуктивность земель с экологической устойчивостью и будущими интересами страны.
</a:t>
            </a:r>
            <a:endParaRPr lang="en-US" sz="934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Долгосрочное развитие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ресурс и ответственность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покров Беларуси разнообразен, но уязвим: его будущее зависит от того, насколько разумно человек сочетает хозяйственное использование с охраной гумуса, воды и торфяных экосистем.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2026-06-03T00:41:41Z</dcterms:created>
  <dcterms:modified xsi:type="dcterms:W3CDTF">2026-06-03T00:41:41Z</dcterms:modified>
</cp:coreProperties>
</file>