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кожно-мышечная 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восприятия прикосновений, температуры, давления и положения тела в пространстве.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кожно-мышечная чувствительность важна?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связь с внешним миром, помогает избегать травм и учиться управлять своим телом эффективно.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рецепторы: как мы чувствуем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эпидермиса, дермы и подкожной клетчатки, каждая выполняет особую функцию и содержит рецепторы для разных ощущений.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структура кожи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находятся разные рецепторы: тактильные, ноцицепторы, терморецепторы, которые распознают прикосновение, боль и температуру соответственно.
</a:t>
            </a:r>
            <a:endParaRPr lang="en-US" sz="94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рецепторов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рецепторов отвечает за определённые стимулы: лёгкое прикосновение, сильное давление, боли или изменение температуры.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рецепторов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кожной чувствительности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Тактильная чувствительность отвечает за восприятие прикосновений и давления, позволяя ощущать объекты и их текстуру.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Болевая чувствительность защищает организм, предупреждая о возможных повреждениях и неприятных воздействиях.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чувствительность различает холод и тепло, предупреждая об угрозах обморожения или ожогов.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85776"/>
            <a:ext cx="4663800" cy="257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кожных рецепторов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рецептора, его функция и пример ощущения, обеспечиваемого рецептором.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рецептор специализирован на восприятие определённого сенсорного сигнала.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чувство: что это и зачем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чувство помогает поддерживать равновесие, выполнять точные движения и правильно регулировать усилия при взаимодействии с окружающими предметами.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Проприоцепция — ощущение положения и движения мышц, суставов и связок. Она позволяет понимать положение тела без визуального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Нейрофизиология: фундаментальные концепции,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сенсорных сигналов в нервной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проходят от рецепторов к головному мозгу через несколько этапов, формируя осознанное восприятие.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передача информации позволяет быстро и точно реагировать на внешние раздражители.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спинного мозга в передаче сенсорных сигналов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является центральным проводником информации от периферических рецепторов к головному мозгу.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Эфферентные волокна передают команды назад к мышцам для выполнения движений и рефлексов.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участвует в рефлекторных реакциях, обеспечивающих мгновенный ответ на опасность.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Афферентные волокна доставляют сенсорные сигналы, обеспечивая восприятие внешних и внутренних стимулов.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9" y="3374873"/>
            <a:ext cx="240563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2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чувствительности при обучении движениям
</a:t>
            </a:r>
            <a:endParaRPr lang="en-US" sz="2229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рисование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Кожно-мышечная чувствительность помогает контролировать движения руки, обеспечивая точность и плавность письма или рисунка.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музыкальных инструментах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точно ощущать нажатие клавиш или струн, улучшая координацию и качество исполнения.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танцы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баланс и контроль позы, что важно при освоении сложных спортивных и танцевальных движений.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0234"/>
            <a:ext cx="4339200" cy="20738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разных частей тела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сенсорной чувствительности на различных участках тела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высокая чувствительность связана с плотной концентрацией рецепторов в активно используемых участках тела.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лабораторных исследований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кожной чувствительности: эксперименты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Двухточечный тест измеряет минимальное расстояние между двумя точками, различаемыми на коже при прикосновении. Этот показатель напрямую зависит от плотности сенсорных рецепторов в разных зонах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кончиках пальцев расстояние для дифференциации составляет 1–2 мм, а на спине может достигать 40 мм. Эти данные иллюстрируют связь между количеством рецепторов и остротой тактильного восприятия.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реакции организма на стимул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сенсорной информации от рецептора до сознательного восприятия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Кожно-мышечная чувствительность и безопасность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Рефлексы, основанные на быстром передаче сенсорных сигналов, обеспечивают мгновенный двигательную реакцию, поддерживая целостность тела и здоровье человека.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позволяет быстро отдёрнуть руку от горячего предмета, предотвращая ожоги и серьезные повреждения кожи, что является важным элементом защиты организма.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восприятию боли и давления можно обнаружить острые предметы или потенциально опасные ситуации, минимизируя риск травм при падениях или ударах.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кожно-мышечной чувствительности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Диабетическая невропатия снижает чувствительность нижних конечностей, повышая риск развития язв и необратимых повреждений тканей у пациентов.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спинного мозга могут привести к частичной или полной утрате чувствительности и моторной функции ниже поврежденного участка, что значительно ограничивает движение.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заболевания, в том числе врожденная нечувствительность к боли, препятствуют возникновению защитных сигналов, делая человека более уязвимым к травмам.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периферических нервов часто вызывают нарушения передачи сигналов, что ухудшает возможность чувствовать прикосновения, температуру и боль на поражённых участках.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развитие чувствительности у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Сенсорное познание мира в первые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месяцев жизни ребенок изучает окружающий мир через прикосновения и мышечные ощущения. Сенсорное восприятие развивается благодаря исследованию объектов различной текстуры и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игр и физической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мелкими предметами и активные движения способствуют укреплению координации и развитию проприоцепции. Такие занятия формируют уверенное управление своим телом.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координация, баланс и скорость реакции обеспечиваются чувствительными рецепторами, что особенно важно для гимнастов, футболистов и пловцов.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двигательных задач спортсмены выполняют благодаря эффективной работе кожно-мышечной чувствительности.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физиология,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Кожно-мышечная чувствительность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прикосновения позволяет нам оценивать свойства одежды, пищу по температуре и текстуре, обеспечивая комфорт и безопасность в обычных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положения тела во время ходьбы и сна помогает избежать травм и улучшить общее самочувствие, поддерживая правильную осанку и равновесие.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поддержания и восстановления чувствительности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упражнения стимулируют работу рецепторов и улучшают нейропередачу, способствуя сохранению чувствительности.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Массаж и тактильная стимуляция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руками и специальные упражнения активизируют кожные рецепторы и улучшают кровообращение в мягких тканях.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после травм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методик с постепенным увеличением нагрузки помогает восстановить проприоцепцию и чувствительность поражённых участков.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витаминотерапия
</a:t>
            </a:r>
            <a:pPr algn="l" indent="0" marL="0">
              <a:lnSpc>
                <a:spcPct val="130040"/>
              </a:lnSpc>
              <a:buNone/>
            </a:pPr>
            <a:r>
              <a:rPr lang="en-US" sz="59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приём витаминов группы B и контроль уровня глюкозы предотвращают нарушения чувствительности при хронических заболеваниях.
</a:t>
            </a:r>
            <a:endParaRPr lang="en-US" sz="12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кожно-мышечной чувствительности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Кончики пальцев и губы содержат наибольшее количество сенсорных рецепторов, что обеспечивает максимальную остроту тактильных ощущений.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редких генетических состояний встречается врожденная нечувствительность к боли и температуре, которая делает людей уязвимыми к бессознательным травмам.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вибриссы («усы») выполняют функцию усиления осязания, помогая ориентироваться в пространстве даже в полной темноте.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кожно-мышечной чувствительности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Кожно-мышечная чувствительность является основой безопасности, координации и адаптации человека в окружающем мире. Её поддержка играет ключевую роль в здоровье и качестве жизни каждого.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2026-05-09T22:39:39Z</dcterms:created>
  <dcterms:modified xsi:type="dcterms:W3CDTF">2026-05-09T22:39:39Z</dcterms:modified>
</cp:coreProperties>
</file>