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краткой прозы, открывший в обыденности глубокую человеческую драму.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Чехов: писатель короткого рассказа и новой драмы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Чехова: время перемен и тревожных ожиданий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писал в эпоху, когда старые общественные порядки уже шатались, а новые ещё не сложились. Рост городов, печати, образования и социальных противоречий сделал обычного человека главным героем литературы.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Таганроге: истоки чеховского взгляда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 — рождение в Таганроге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появился на свет в купеческом городе на юге России. Семейный быт, торговля и строгий порядок рано приучили его к наблюдательности и точности.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Гимназические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гимназии развила дисциплину и привычку внимательно смотреть на людей. Провинциальная речь, бытовые сцены и семейные отношения запомнились ему на всю жизнь.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как источник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детства стал основой многих будущих образов. В его произведениях часто узнаются таганрогский уклад, купеческая среда и повседневность обычных семей.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и медицинское образование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Чехов переехал в Москву и поступил на медицинский факультет Московского университета. Учёба приучила его к точности, ответственности и уважению к фактам.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он начал зарабатывать литературой, печатая короткие юмористические тексты. Это помогло ему быстро овладеть сжатой формой и точным словом.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практика усилила его интерес к болезни, боли и уязвимости человека. Позднее именно этот взгляд сделал его прозу особенно наблюдательной и психологически глубокой.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Чехов печатал под разными именами, самым известным из которых стал Антоша Чехонте. Это позволяло ему свободно работать в юмористической прессе.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строились на краткости, шутке, бытовой детали и неожиданной развязке. Чехов быстро научился добиваться эффекта несколькими точными штрихами.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Юмористическая миниатюра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литературная подработка превратилась в главное дело жизни. Он стал писать не только смешно, но и глубоко, раскрывая внутренние конфликты человека.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серьёзной прозе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сатирической сценки Чехов пришёл к психологической прозе, где важны подтекст, интонация и скрытый смысл. Именно это сделало его особенным писателем.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мастерства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путь в литературу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творчества Чехова по десятилетиям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также отмечены ключевые произведения, которые показывают смену художественных задач и жанров.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движение от юмористической краткости к зрелой психологической и драматической выразительности.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хронологии произведений А. П. Чехова: 1880-е — начало 1900-х годов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Ялта: годы болезни и позднего творчества
</a:t>
            </a:r>
            <a:endParaRPr lang="en-US" sz="303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южном берегу
</a:t>
            </a:r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1898 года Чехов жил в Ялте, где мягкий климат должен был облегчить состояние при туберкулёзе. Однако болезнь не исчезла: она стала постоянным фоном его повседневности и работы. В этой обстановке особенно заметны его сдержанность и внутренняя собранность.
</a:t>
            </a:r>
            <a:endParaRPr lang="en-US" sz="1517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как часть творческой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41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ялтинский период Чехов много переписывался с современниками, обсуждая литературу, театр и личные дела. Письма этого времени показывают не только его иронию, но и внимательное отношение к людям, точность наблюдений и умение говорить о важном без лишних слов.
</a:t>
            </a:r>
            <a:endParaRPr lang="en-US" sz="141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пьесы и рассказы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Крыму были созданы многие произведения позднего периода, включая крупные пьесы и значимые рассказы. Уединение и болезнь не остановили его творчество, а, напротив, придали ему особую сосредоточенность и предельную ясность.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предельно сжато: он не объясняет всё прямо, а оставляет читателю пространство для догадки. Благодаря этому обычная сцена приобретает глубокий смысл.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чеховской прозы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Важнейшую роль играют детали — жест, пауза, интонация, предмет на столе, случайная реплика. Через них раскрываются характер и скрытые переживания героя.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у Чехова часто строится не на событии, а на внутреннем сдвиге. Внешне ничего громкого не происходит, но человек меняется или осознаёт себя.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его прозе придаёт подтекст: слова героев нередко расходятся с тем, что они действительно чувствуют. Из этого возникает тонкое психологическое напряжение.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20847"/>
            <a:ext cx="4598400" cy="1453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Чехова и их смысл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в разных произведениях Чехов раскрывает внутренние изменения человека через жизненные ситуации.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чеховских текстах главное — не внешняя интрига, а нравственный выбор, духовное состояние и перемена в человеке.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Чехова, указанные в школьной программе и общепринятой хронологии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Чехов точно высмеивает чинопочитание, самодовольство, лицемерие и зависимость человека от статуса. Его герои смешны именно потому, что боятся потерять место в иерархии.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создаётся через живую речь, резкий контраст между словами и поступками, а также через неожиданную концовку. Небольшая сценка у него сразу раскрывает характер.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смехом всегда стоит серьёзный смысл: Чехов показывает духовную слабость, внутреннюю несамостоятельность и привычку подстраиваться под сильного. Поэтому его юмор редко бывает пустым.
</a:t>
            </a:r>
            <a:endParaRPr lang="en-US" sz="1364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в ранних рассказах Чехова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чеховской драмы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Чехова строится от внешне обычной ситуации к внутреннему напряжению, скрытому в речи, паузах и недосказанности.
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«Чайка»: новая драматургия и конфликт поколений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Поставленная в 1896 году «Чайка» показала, что драматический конфликт может быть построен не на событии, а на столкновении надежд, самолюбия и неустойчивых чувств.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Треплев, Нина Заречная и Аркадина воплощают разные жизненные и художественные позиции, а паузы, намёки и несбывшиеся ожидания придают действию особую психологическую глубину.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925" y="21549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«Дядя Ваня» и «Три сестры»: тема утраченных возможностей
</a:t>
            </a:r>
            <a:endParaRPr lang="en-US" sz="2288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без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много работают, но не чувствуют смысла своих усилий: повседневные заботы не приближают их к желанной жизни и только усиливают усталость.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переменах постоянно звучит, однако остаётся отложенной на потом; ожидание превращается в форму существования, а не в реальное движение вперёд.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безысходность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быт у Чехова становится источником внутреннего истощения: внешне тихая жизнь постепенно обнаруживает скрытую драму и чувство утраты.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Сожаления и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реплики, недосказанность и молчание сильнее прямых признаний показывают бессилие героев изменить собственную судьбу.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сада обозначает не только семейную потерю, но и перелом эпох: вместе с имением уходит дворянская культура, основанная на привычках прошлого и ностальгии.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и Гаев по-разному связаны с исчезающим миром, а Лопахин олицетворяет практическую силу нового времени, которое уже нельзя остановить красивыми словами.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звучит одновременно комическое и трагическое начало: люди продолжают говорить, спорить и вспоминать, тогда как историческое время необратимо движется вперёд.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сад»: прощание со старым миром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873" y="1733225"/>
            <a:ext cx="500975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в разных жанрах Чехов раскрывает человека через повседневность, внутренний конфликт и разрушение иллюзий.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Чехов сосредоточен не на внешней интриге, а на внутренней правде человека и его столкновении с реальностью.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творчеству А. П. Чехова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Чехова в рассказах, повестях и пьесах
</a:t>
            </a:r>
            <a:endParaRPr lang="en-US" sz="31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Чехов окончил медицинский факультет, и врачебная школа закрепила его привычку к точному наблюдению и уважению к фактам.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П. Чехова: окончание Московского университета в 1884 году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образование помогло ему видеть болезнь как телесную и духовную реальность, а человека — без упрощений и прямого морализаторства.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и творческих связей Чехова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Чехова показывает, как личный опыт, среда и профессиональные контакты постепенно расширяли круг его тем и художественных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писателя была связана с несколькими культурными центрами, но каждое место добавляло новый слой к его прозе, драматургии и общественной 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о жизни А. П. Чехова; ключевые места: Таганрог, Москва, Мелихово, Ялта, Петербург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деятельность и гражданская позиция Чехова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Мелихово, 1892–1899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помогал местным школам, больницам и крестьянам, сочетая литературную работу с практической благотворительностью и повседневной заботой о людях.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1890: поездка на Сахалин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путешествия он собирал сведения о каторге и жизни заключённых, стремясь показать не абстрактную проблему, а реальное человеческое страдание.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гражданская позиция выражалась в точных делах, ответственности и внимании к униженным людям, а не в декларациях или публичной риторике.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утвердил новую меру художественной краткости: смысл в его прозе рождается из точной детали, сдержанной интонации и отказа от лишних объяснений.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психологическая манера повлияла на писателей, которым важно не событие само по себе, а внутреннее движение личности и перемена в её восприятии мира.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драматургии Чехов изменил само представление о конфликте: действие стало строиться на подтексте, паузах, будничной речи и недосказанности.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мировая литература XX века унаследовали от него интерес к повседневности, открытым финалам и сложной правде обычного человека.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Чехова для литературы XX века
</a:t>
            </a:r>
            <a:endParaRPr lang="en-US" sz="2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остаётся современным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по-прежнему важен, потому что учит видеть в привычной жизни скрытые конфликты, уважать человеческое достоинство и понимать сложность мира без упрощений.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2026-05-20T00:41:45Z</dcterms:created>
  <dcterms:modified xsi:type="dcterms:W3CDTF">2026-05-20T00:41:45Z</dcterms:modified>
</cp:coreProperties>
</file>