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Интернета: цифровые сервисы для учебы, общения и работы
</a:t>
            </a:r>
            <a:endParaRPr lang="en-US" sz="2222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408332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Интернета помогают учиться, обмениваться сообщениями, хранить файлы и решать рабочие задачи онлайн.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глобальной сети к повседневным сервисам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вырос от ARPANET (1969) до Всемирной паутины (1991). Сегодня многие сервисы работают по одной сети, но передают разные данные: текст, фото, звук, видео и файлы. Для 9 класса важно понимать, как устроены привычные инструменты и зачем они разные.
</a:t>
            </a:r>
            <a:endParaRPr lang="en-US" sz="1333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00" y="1451264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3276" y="1451264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5114" y="1451264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3152" y="1507544"/>
            <a:ext cx="700800" cy="560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11438" y="1451264"/>
            <a:ext cx="673200" cy="67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службами Интернета
</a:t>
            </a:r>
            <a:endParaRPr lang="en-US" sz="2628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паутина (WWW)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система веб-страниц, которые открываются в браузере по URL. На страницах есть тексты, картинки и формы. Благодаря ссылкам пользователь быстро переходит от одного материала к другому.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предназначены для быстрых чатов, голосовых сообщений, пересылки файлов и видеозвонков. История переписки часто сохраняется на устройстве или в облаке.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 ключевым словам помогает находить нужные страницы среди множества сайтов. Система учитывает содержание, свежесть и авторитет источника, выдавая результаты за секунды.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сервисы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Облачное хранилище позволяет хранить файлы удалённо и синхронизировать их между устройствами. Это удобно для проектов и документов, к которым нужен доступ дома и в школе.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Почта помогает обмениваться письмами и файлами. Сообщения могут доставляться не мгновенно, поэтому подходят для переписки, где ответ не требуется прямо сейчас.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Браузер, URL и содержимое страницы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Веб-страницы связаны гиперссылками, поэтому пользователь может переходить по ним как по маршруту. Браузер открывает адрес сайта по URL и загружает элементы страницы: текст, изображения, видео и формы.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паутина: страницы, сайты и ссылки
</a:t>
            </a:r>
            <a:endParaRPr lang="en-US" sz="2102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 и HTTPS: передача данных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передаются по протоколам HTTP и HTTPS. HTTPS добавляет защиту, поэтому информация меньше подвержена перехвату. Особенно важно использовать HTTPS при вводе паролей и личных данных.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интернет-службы школьники используют чаще всего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сумме диаграмма показывает: больше всего времени уходит на задачи, связанные с коммуникацией и поиском, а учебные сервисы занимают заметную долю.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цели — общение, поиск и учеба. Остальные функции используются реже, но остаются важными, когда нужно хранить файлы или оплачивать покупки.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данные для демонстрации на уроке, распределение по категориям.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 подходит для более официальных сообщений и пересылки файлов. Письмо может доставляться не сразу, поэтому она удобна для переписки, где важно сохранить информацию и вложения.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чаще выбирают для быстрых ответов: чаты, голосовые сообщения, стикеры и видеозвонки. Здесь легко обмениваться документами и быстро обсуждать идеи в реальном времени.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почта, и мессенджеры передают данные через серверы. История сообщений обычно сохраняется на устройстве пользователя или в облаке, чтобы можно было вернуться к разговору.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почта и мессенджеры
</a:t>
            </a:r>
            <a:endParaRPr lang="en-US" sz="26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сообщение проходит через Интернет
</a:t>
            </a:r>
            <a:endParaRPr lang="en-US" sz="2267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данных по шагам: от ввода текста до появления сообщения у получателя.
</a:t>
            </a:r>
            <a:endParaRPr lang="en-US" sz="10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системы индексируют множество веб-страниц и быстро выдают результаты. Это происходит за доли секунды, поэтому кажется, будто ответ появляется мгновенно, хотя поиск опирается на заранее собранные сведения.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выдаче учитываются ключевые слова, совпадение по теме, свежесть материала и удобство страницы. Дополнительно система оценивает авторитет источника, чтобы уменьшить влияние случайных совпадений.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точный запрос обычно приводит к лучшим результатам. Например, добавление конкретных слов или указание даты помогает сузить круг подходящих материалов и найти то, что нужно именно сейчас.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важно отличать наличие информации от её качества. Даже если ответ найден, полезно проверять источник, сравнивать сведения и обращать внимание на то, можно ли доверять автору или сайту.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системы и поиск информации
</a:t>
            </a:r>
            <a:endParaRPr lang="en-US" sz="26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1570918"/>
            <a:ext cx="3709500" cy="27166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интернет-служб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службы зависит от задачи: для общения важна скорость, для проектов — хранение и синхронизация, для учёбы — удобный поиск и совместная работа.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сервиса зависит от скорости общения, формальности переписки и объёма материалов. Когда нужен файл «везде», помогает облако; для обсуждения вживую — видеосвязь.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сетевым сервисам, соответствующее общим принципам их работы.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хранилища: доступ к файлам с любого устройства
</a:t>
            </a:r>
            <a:endParaRPr lang="en-US" sz="1986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Облачное хранилище позволяет хранить документы, фотографии, видео и проекты не только на компьютере или телефоне, но и на удалённом сервере. К файлам можно обращаться из разных мест.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облака — синхронизация файлов между устройствами, резервное копирование, совместное редактирование и восстановление данных. Для школьных проектов это удобно: документ открывают дома и в школе на другом устройстве.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813" y="1495864"/>
            <a:ext cx="657000" cy="58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0028" y="1451264"/>
            <a:ext cx="5049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9061" y="1525064"/>
            <a:ext cx="657000" cy="525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Видеосвязь и дистанционное обучение
</a:t>
            </a:r>
            <a:endParaRPr lang="en-US" sz="2363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Онлайн-уроки и консультации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видеосвязи передают изображение, звук и чат в реальном времени. Учитель может объяснять тему, отвечать на вопросы и давать короткие задания, а ученики подключаются из дома или из класса.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Видеоконференции помогают организовать работу в командах: обсуждать решения, делиться экранами, комментировать материалы. Участники видят друг друга и быстрее согласуют действия, чем в переписке.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зависит от устройств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стабильность влияют скорость интернета, качество Wi‑Fi, исправность камеры и микрофона. Если устройство не поддерживает нужные параметры, картинка может «подвисать», а звук — искажаться.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при большом числе участников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подключаются многие участники, возрастает нагрузка на сеть и сервер сервиса. Часто это заметно по задержкам, снижению качества видео или росту времени на подключение к конференции.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скорость работы интернет-служб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хорошем тарифе узкие места чаще всего находятся в домашней сети: перегруженный Wi‑Fi или плохой сигнал сильнее всего отражаются на загрузке видео и сообщений.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 «самые заметные» причины — скорость соединения и состояние Wi‑Fi; дальше по влиянию идут серверная нагрузка и размер передаваемых данных.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иллюстрации факторов (условные значения от 1 до 5), без привязки к конкретной статистике.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коммерция и цифровые платежи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товара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Покупатель сравнивает цены и характеристики, читает отзывы и выбирает магазин. На этом шаге важны понятное описание, актуальные фотографии и корректные условия доставки.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заказа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товара заполняются адрес доставки и способ получения. Сервис передает данные о заказе на стороне магазина и готовит к оплате итоговую сумму.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операции и доставка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подтверждается кодом или сообщением в приложении банка. Затем статус заказа отслеживается, а товар доставляется по выбранным параметрам.
</a:t>
            </a:r>
            <a:endParaRPr lang="en-US" sz="1444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Оплата онлайн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оплаты используются банковские карты, электронные кошельки или банковские приложения. Безопасность повышают HTTPS, защита учетной записи и проверка адреса сайта перед вводом данных.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надежный интернет-сервис
</a:t>
            </a:r>
            <a:endParaRPr lang="en-US" sz="227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снизить риск утечки данных и подмены сайта.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используют браузеры и учебные сайты, чтобы выполнять домашние задания и находить нужные материалы. Часто требуется быстро перейти от статьи к видео, конспекту или заданию в одном интерфейсе.
</a:t>
            </a:r>
            <a:endParaRPr lang="en-US" sz="1152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коммуникации с учителем и классом применяются почта и мессенджеры: отправка файлов, вопросы по теме, уточнение сроков. Обратная связь приходит быстрее, если ученик оформляет сообщение по делу и с контекстом.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удобнее собирать в облаке: документы хранятся, синхронизируются и доступны с разных устройств. Плюс можно смотреть расписание и напоминания, чтобы планировать время перед уроками.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Интернет-сервисы в учебной жизни школьника
</a:t>
            </a:r>
            <a:endParaRPr lang="en-US" sz="264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подростки распределяют цифровое время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 те же инструменты часто закрывают несколько задач: облако используют и для учебных материалов, и для обмена файлами, а мессенджер — для общения и отправки заданий.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преобладание общения и развлечений, но учебные действия заметны и обычно идут вместе с поиском информации.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учебные данные для иллюстрации (без привязки к конкретному опросу).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Риски: фишинг, вирусы и поддельные сайты
</a:t>
            </a:r>
            <a:endParaRPr lang="en-US" sz="2615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Фишинг маскируется под знакомые сервисы и пытается выманить логины, пароли, коды подтверждения или данные банковских карт. Опасность усиливается, когда письмо выглядит официально и требует срочного ответа.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Вредоносные файлы могут приходить через вложения, ссылки и подозрительные загрузки. Насторожить должны ошибка в адресе сайта, слишком выгодное предложение, неожиданное сообщение от незнакомого отправителя.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6268"/>
            <a:ext cx="4231200" cy="2495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использования служб Интернета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ситуация выглядит необычной, безопасность начинается с проверки адресов, отправителей и формулировок запросов. Далее выбирают действие, которое снижает риск подмены сайта и утечки данных.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принцип — не доверять «быстрым просьбам» и необычным действиям без проверки. Это снижает вероятность фишинга и несанкционированного доступа.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практических правил кибербезопасности для школьного курса (обобщение без привязки к одному документу).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интернет-службы меняют общение и обучение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Мгновенный доступ к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делают материалы доступными почти сразу: ученик находит тему, открывает нужную страницу или видео и возвращается к задаче. Это сокращает время между вопросом и ответом.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расстояний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общение поддерживаются на разных устройствах и из разных мест. Онлайн-встречи и пересылка файлов позволяют не зависеть от географии при консультациях и совместных проектах.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группе становится проще: участники обсуждают идеи, комментируют документы и синхронизируют изменения. Так проще доводить проект до результата и видеть прогресс команды.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цифровая грамотность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использовать службы безопасно, важно уметь искать данные и оценивать источники, защищать аккаунты и соблюдать сетевой этикет. Это помогает не распространять ложную информацию и избегать мошенничества.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службах Интернета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Интернета включают веб-сайты, почту, мессенджеры, поисковые системы, облачные хранилища, видеосвязь и онлайн-платежи. Их работа опирается на серверы, адреса и протоколы, а польза усиливается безопасностью и ответственностью.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2026-05-12T14:19:13Z</dcterms:created>
  <dcterms:modified xsi:type="dcterms:W3CDTF">2026-05-12T14:19:13Z</dcterms:modified>
</cp:coreProperties>
</file>