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и историко-культурный контекст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живёт в истории, культуре и памяти читателя.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по-разному раскрывается в зависимости от времени: меняются нормы, цензура, критика и привычки чтения. Контекст помогает точнее понять героев, язык, намёки автора и общий смысл 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читать текст в эпохе его создания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литературный процесс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соединяет традицию и обновление: новые темы, жанры и художественные приёмы возникают не на пустом месте, а в споре с предшествующей литературой.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него входят писатели, критики, журналы, издательства, литературные объединения, школа и читатели. Именно они создают пространство обсуждения, оценки и распространения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литературы связано с изменением образа героя, способов изображения реальности и представлений о том, какой должна быть «современная» книга.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произведение связано с эпохой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показывает, как историческая среда влияет на замысел, форму и последующее чтение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писателя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круг общения, убеждения и личные испытания формируют мировоззрение автора. Эти факторы часто влияют на интонацию текста и на то, какие жизненные конфликты он выбирает для изображения.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ключ к темам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материал помогает увидеть связи между судьбой писателя и его героями, но не заменяет анализ самого произведения. Особенно выразительно это показывает сравнение текста с портретом эпохи, рукописью или первым изданием.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биография и художественный мир произведения
</a:t>
            </a:r>
            <a:endParaRPr lang="en-US" sz="2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уровней помогает увидеть, как один текст работает сразу в нескольких смысловых плоскостях.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смысл произведения раскрывается только при соединении текстового, исторического, культурного и читательского уровней.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литературоведческого подхода к анализу текста в историко-культурном контексте.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анализа произведения в историко-культурном контексте
</a:t>
            </a:r>
            <a:endParaRPr lang="en-US" sz="2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по-своему отвечает на вопрос, как изображать человека и мир, поэтому литература постоянно переосмысливает свои задачи.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от нормы к свободе формы показывает усложнение художественного взгляда и расширение способов выражения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основных литературных направлений в школьном курсе литературы.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направлений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Классицистическая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строго разграничены, а их назначение связано с правилами иерархии. Ода, трагедия и комедия выполняют разные функции и подчиняются устойчивым канонам.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становятся более гибкими: повесть, роман, баллада и поэма приобретают новые темы и интонации. На первый план выходит интерес к личности и исторической действительности.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границы размываются, усиливаются условность, монтаж, игровое начало. Текст может сочетать черты разных форм и спорить с традицией.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ожидает от жанра не только узнаваемых признаков, но и обновления. Школьный канон и культурная память помогают понимать, как жанр менялся со временем.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как исторически изменчивая форма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центр литературной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журналов XIX–XX веков печатались художественные произведения, критика и полемические заметки. Один номер мог сразу задавать тон литературной дискуссии и формировать читательские ожидания. Для иллюстрации подойдут старые обложки, колонки текста и редакционные пометы.
</a:t>
            </a:r>
            <a:endParaRPr lang="en-US" sz="93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Альманах: книга одного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Альманахи объединяли тексты разных авторов и нередко становились площадкой для новых имен. В них особенно заметна атмосфера времени: соседство стихов, прозы, рисунков и программных заявлений хорошо передаёт культурный круг эпохи.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Салон, кружок, редакция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объединения помогали авторам спорить о стиле, жанре и задачах искусства. В таких средах рождались направления, а творческие связи становились частью самой литературы, что удобно показать через фотографии салонов, собраний и редакций.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журналы, альманахи и круги общения писателей
</a:t>
            </a:r>
            <a:endParaRPr lang="en-US" sz="29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от замысла до школьного изучения
</a:t>
            </a:r>
            <a:endParaRPr lang="en-US" sz="206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статус текста, его репутация и место в культуре на разных этапах.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сигналы в тексте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события меняют сюжет, интонацию и круг тем: в тексте усиливаются мотивы потерь, выбора и испытания личности, а частная судьба начинает читаться через судьбу страны.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перестраивают общественные отношения, поэтому в литературе появляются новые типы героев, конфликты поколений и споры о будущем, а быт и речь точнее фиксируют изменения эпохи.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потрясения делают историю частью повседневности героя: меняются ценности, язык, поведение людей, а автор часто показывает не только событие, но и его нравственные последствия.
</a:t>
            </a:r>
            <a:endParaRPr lang="en-US" sz="1073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влияет на ритм жизни, формы общения и образ времени в произведении. Через детали быта литература передаёт ощущение нового исторического уклада и перемен в сознании.
</a:t>
            </a:r>
            <a:endParaRPr lang="en-US" sz="1085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 скрытый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может быть назван открыто, а может проявляться через символы, бытовые детали и намёки. Тогда читателю важно уметь распознавать эпоху по косвенным признакам.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и то же произведение по-разному раскрывается в зависимости от культурного опыта читателя и того, какие источники интерпретации ему доступны.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обычно оказывает личный опыт, но школа и история направляют чтение к более точному пониманию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читательской рецепции, используемых в школьном анализе литературы; без привязки к единому статистическому исследованию.
</a:t>
            </a:r>
            <a:endParaRPr lang="en-US" sz="777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читательское восприятие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1408" y="1771425"/>
            <a:ext cx="3759584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эпоха помогает увидеть в знакомых текстах не только сюжет, но и скрытый исторический смысл.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не отменяет художественность, а помогает точнее понять конфликт, образ героя и авторскую позицию.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Грибоедов; А. С. Пушкин; Л. Н. Толстой; М. А. Булгаков — произведения и их общественно-исторический контекст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историко-культурного прочтения классики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 на мифологию, Библию, фольклор и предыдущую литературу работают как смысловые мосты: они связывают частный сюжет с общекультурным опытом и делают текст более многослойным.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нередко выражает то, что нельзя сказать прямо: свободу, долг, память, выбор, ответственность или судьбу человека в истории. Поэтому один образ может объединять несколько тем сразу.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эти связи, важно знать культурный фон эпохи и помнить, что читатель распознаёт смысл не только по фабуле, но и по системе отсылок, знакомой его культуре.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аллюзии и культурная память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существует отдельно от живописи, музыки и театра: она перенимает способы изображения мира, а иногда спорит с ними, создавая собственный художественный язык и образ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философией и научными представлениями также важна: романтизм подчёркивает внутренний мир личности, реализм стремится к жизненной точности, а модернизм отражает кризис сознания и поиск новых форм.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диалоге с искусством и идеями эпохи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художественный метод определяет не только стиль, но и сам способ разговора автора с читателем.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тяготеет к конкретности, модернизм — к субъективности, постмодернизм — к игре и цитатности; различие методов задаёт разные модели смысла.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характеристик реализма, модернизма и постмодернизма; учебная систематизация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изображения действительности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произведения в контексте
</a:t>
            </a:r>
            <a:endParaRPr lang="en-US" sz="250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историко-культурного анализа текста от времени создания к авторской и читательской интерпретации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не теряет актуальности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тексты сохраняют ценность, потому что в них изображены универсальные конфликты: любовь и долг, свобода и ответственность, честь и совесть. Эти вопросы остаются важными для любого поколения.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точность делает классику убедительной: авторы создают сложные характеры, многозначные детали и ситуации, в которых частная история раскрывает общие закономерности человеческой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эпохи приносят новые способы чтения, поэтому классика не стареет, а переосмысливается. Чем внимательнее читатель к контексту, тем больше смыслов он открывает в знакомом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перейти от общего впечатления к точному и аргументированному анализу произведения.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определены время, адресат и культурные коды, тем глубже становится интерпретация и тем убедительнее вывод.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историко-культурного анализа художественного текста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ориентиры при чтении текста
</a:t>
            </a:r>
            <a:endParaRPr lang="en-US" sz="25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литература как живая память культуры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произведение становится понятнее, когда мы видим в нём встречу авторского замысла, художественной формы и эпохи. Такой взгляд делает чтение осмысленным и глубоким.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2026-05-19T21:46:16Z</dcterms:created>
  <dcterms:modified xsi:type="dcterms:W3CDTF">2026-05-19T21:46:16Z</dcterms:modified>
</cp:coreProperties>
</file>