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население, культура и территория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переселения и традиции: посмотрим, как они сформировали страну.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Великобритании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разберём, как островное положение, переселения и история сделали Великобританию страной с разными регионами, языковыми особенностями и узнаваемыми традициями.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главное о теме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страна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Соединённое Королевство находится на Британских островах и долго развивалось отдельно от материковой Европы. Море одновременно защищало его и связывало с другими странами через торговлю и мореплавание.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государства входят Англия, Шотландия, Уэльс и Северная Ирландия. У каждой части есть собственные исторические особенности, а различия заметны в символах, акцентах и некоторых обычаях.
</a:t>
            </a:r>
            <a:endParaRPr lang="en-US" sz="801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8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презентации показывает связь между территорией, заселением и современной культурой. Именно поэтому здесь важны и рельеф, и миграции, и традиции повседневной жизни.
</a:t>
            </a:r>
            <a:endParaRPr lang="en-US" sz="8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Великобритания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расположена у северо-западных берегов Европы. До Франции, Ирландии и стран Северной Европы отсюда можно добраться по морю, поэтому страна всегда была открыта для обмена людьми и товарами.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защита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 помогало защищать территорию от прямых вторжений, но при этом усиливало значение флота и портов. Через море Великобритания строила торговые и политические связи с миром.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развитие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повлияла на историю страны: побережья, проливы и удобные гавани способствовали развитию судоходства, а позже — международной торговли и колониальных маршрутов.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страны внутри одного государства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часть Соединённого Королевства имеет собственный исторический облик и культурные особенности.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частей общая государственная система, но рельеф, язык и традиции заметно различаются.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Общеобразовательные географические и страноведческие сведения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сформировался ландшафт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ледников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оставили после себя холмы, долины и озёра, особенно заметные в Шотландии и Уэльсе. Эти формы рельефа стали важной частью природного облика страны.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хозяйство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ветры смягчают климат и делают его влажным. Благодаря этому развивались земледелие, порты и города, которые могли активно торговать с другими странами.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жизнь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линия, реки и удобные гавани помогли людям селиться, строить дороги и развивать обмен между регионами. Природа напрямую повлияла на расселение и экономику.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переселения и смена власти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смены народов и власти на Британских островах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 год стал рубежом, после которого власть короны стала сильнее, а управление — более централизованным.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Норманнского завоевания Англии, 1066 год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4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1066
</a:t>
            </a:r>
            <a:pPr algn="ctr" indent="0" marL="0">
              <a:lnSpc>
                <a:spcPct val="100000"/>
              </a:lnSpc>
              <a:buNone/>
            </a:pPr>
            <a:r>
              <a:rPr lang="en-US" sz="1867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изменил политическое устройство страны и заметно повлиял на язык и культуру элиты.
</a:t>
            </a:r>
            <a:endParaRPr lang="en-US" sz="4014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Бирмингем и 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Бирмингем стал центром мастерских и инженерного производства. Здесь особенно заметно, как промышленность меняла повседневную жизнь: работа, транспорт и городская застройка стали плотнее и быстрее.
</a:t>
            </a:r>
            <a:endParaRPr lang="en-US" sz="85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и порт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Ливерпуль укрепился как порт, через который шли товары и люди. Морская торговля связала город с другими регионами страны и с дальними рынками, сделав его ключевым узлом.
</a:t>
            </a:r>
            <a:endParaRPr lang="en-US" sz="94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Манчестер и фабрики
</a:t>
            </a:r>
            <a:pPr algn="l" indent="0" marL="0">
              <a:lnSpc>
                <a:spcPct val="100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Манчестере выросли текстильные фабрики и рабочие кварталы. Город быстро менялся: рядом с каналами и железными дорогами появлялись новые предприятия, склады и дома для рабочих семей.
</a:t>
            </a:r>
            <a:endParaRPr lang="en-US" sz="85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промышленности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население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Великобритании сосредоточено прежде всего в Англии, особенно в Лондоне и крупных агломерациях.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жителей живёт в Англии; остальные страны значительно меньше по численности, но сохраняют яркую региональную самобытность.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 for National Statistics, mid-2022 population estimates
</a:t>
            </a:r>
            <a:endParaRPr lang="en-US" sz="11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часто выросли там, где удобнее всего было строить дороги, порты и железнодорожные линии. Манчестер, Ливерпуль и другие промышленные центры соединили внутренние районы с морем и торговлей.
</a:t>
            </a:r>
            <a:endParaRPr lang="en-US" sz="679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вдоль маршрутов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Шотландии, Уэльсе и на севере Англии можно увидеть широкие поля, холмы и небольшие поселения. В таких местах дома стоят дальше друг от друга, а жизнь сильнее связана с природой и местным хозяйством.
</a:t>
            </a:r>
            <a:endParaRPr lang="en-US" sz="669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пространства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его пригороды — самый крупный узел жизни, работы и учёбы в стране. Здесь сосредоточены транспорт, музеи, школы и офисы, поэтому население очень плотное и постоянно движется между районами.
</a:t>
            </a:r>
            <a:endParaRPr lang="en-US" sz="69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Лондонский центр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распределено население по территории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языки слышны в стране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 общий язык
</a:t>
            </a:r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понимают почти везде, потому что он используется в школе, СМИ и официальной жизни. Однако в разных частях страны слышны заметные местные особенности произношения и слов.
</a:t>
            </a:r>
            <a:endParaRPr lang="en-US" sz="978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Валлийский в повседневности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рядом с английским звучит валлийский язык. Его можно увидеть на вывесках, в школах и на общественных мероприятиях, поэтому он остаётся важной частью местной идентичности.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речи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Шотландии и Северной Ирландии встречаются собственные варианты речи и давние местные слова. Они не мешают взаимопониманию, но помогают почувствовать, что страна состоит из разных культурных регионов.
</a:t>
            </a:r>
            <a:endParaRPr lang="en-US" sz="971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как память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городов, рек и гор часто хранят следы древних языков и старинного заселения. По ним можно понять, как менялась территория и какие народы жили здесь раньше.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682" y="17157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4907" y="1715735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782" y="1692275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повседневной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дети обычно носят форму, приходят по расписанию и переходят от урока к уроку без лишнего шума. Такой порядок помогает быстро включаться в работу и уважать общее пространство.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семье и в общественных местах важно быть спокойным, вежливым и не нарушать личную дистанцию других людей. Британская повседневность ценит уважение к собеседнику и умение слушать.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Очередь, пунктуальность и короткое «please» или «thank you» считаются нормой в магазине, транспорте и на улице. Эти привычки делают повседневную жизнь организованной и предсказуемой.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объединённого королевства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Union Jack объединяет элементы, связанные с Англией, Шотландией и Северной Ирландией. Его часто поднимают на государственных праздниках, спортивных соревнованиях и официальных мероприятиях.
</a:t>
            </a:r>
            <a:endParaRPr lang="en-US" sz="85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Церемонии и 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Корона, гвардейцы, парады и королевские резиденции создают образ страны, который хорошо узнают во всём мире. Эти знаки не только украшают столицу, но и поддерживают ощущение исторической преемственности.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остаётся одним из самых узнаваемых символов Великобритании. Королевские дворцы, церемонии и торжественные события напоминают о длинной истории государства и его традициях, хотя реальная власть принадлежит парламенту и правительству.
</a:t>
            </a:r>
            <a:endParaRPr lang="en-US" sz="783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узнают сразу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английские традиции по сезонам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декабре семьи украшают дома, готовят подарки и собираются за праздничным столом. Рождество связано с традициями, которые объединяют дом, школу и местное сообщество.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отмечают Пасху: в домах появляются украшения, а дети участвуют в играх и семейных встречах. Праздник часто связывают с каникулами и весенним обновлением.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Bonfire Night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 ноября проходят Bonfire Night и фейерверки в память о событиях XVII века. Вечером на улицах зажигают костры, а школы и города проводят общие мероприятия.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года школьные каникулы и местные ярмарки задают ритм жизни. Они помогают чередовать учёбу, отдых и встречи с родными и друзьями.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 Шотландии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Hogmanay
</a:t>
            </a:r>
            <a:pPr algn="l" indent="0" marL="0">
              <a:lnSpc>
                <a:spcPct val="8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Hogmanay — одно из самых известных новогодних празднований в Шотландии. Люди выходят на улицы, поздравляют соседей и встречают новый год с музыкой, светом и общим весельем.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костюм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Волынки, килты и традиционные танцы заметны не только на праздниках, но и на официальных церемониях. Эти символы помогают сохранить связь с историей и гордостью за регион.
</a:t>
            </a:r>
            <a:endParaRPr lang="en-US" sz="954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Гэльское наследие
</a:t>
            </a:r>
            <a:pPr algn="l" indent="0" marL="0">
              <a:lnSpc>
                <a:spcPct val="80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Шотландская культура связана с гэльскими традициями, местными праздниками и зимними обрядами. Во многих событиях важны огонь, общая встреча людей и сильное чувство общины.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сообщество
</a:t>
            </a:r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игры и соревнования тоже являются частью местной жизни. Они собирают людей вместе и подчёркивают энергичный, самостоятельный характер шотландских традиций.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двух регионов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День святого Давида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Уэльсе День святого Давида отмечают как важный национальный праздник. В этот день можно увидеть наряды с нарциссами и услышать гордость за валлийский язык и культуру.
</a:t>
            </a:r>
            <a:endParaRPr lang="en-US" sz="895" dirty="0"/>
          </a:p>
        </p:txBody>
      </p:sp>
      <p:sp>
        <p:nvSpPr>
          <p:cNvPr id="9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Язык и пение
</a:t>
            </a:r>
            <a:pPr algn="l" indent="0" marL="0">
              <a:lnSpc>
                <a:spcPct val="80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Валлийский язык слышен в школах, на вывесках и на концертах. Хоровое пение и музыкальные выступления помогают сохранить местную традицию и делают культуру Уэльса особенно узнаваемой.
</a:t>
            </a:r>
            <a:endParaRPr lang="en-US" sz="835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Праздники сообщества
</a:t>
            </a:r>
            <a:pPr algn="l" indent="0" marL="0">
              <a:lnSpc>
                <a:spcPct val="8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заметны сезонные праздники, местные шествия и общинные встречи. Они подчёркивают важность соседства, совместных событий и региональных обычаев.
</a:t>
            </a:r>
            <a:endParaRPr lang="en-US" sz="8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еда отражает образ жизни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Чайный ритм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остаётся самым привычным напитком в повседневной жизни. Его пьют дома, на работе и в гостях, а короткий перерыв на чай часто становится моментом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 как место встречи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 — это не только место, где заказывают еду и напитки, но и важная часть общения. Сюда приходят после учёбы или работы, чтобы встретиться с друзьями и соседями.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блюда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Fish and chips, roast dinner, сэндвичи и английский завтрак давно стали знакомыми блюдами. Они показывают, как простая еда может быть связана с традицией и семейным укладом.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вместе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Великобритании часто связана с определённым временем дня и привычками семьи. Общий стол, разговор и спокойная атмосфера делают приём пищи важной частью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Harry Potter сделал британские школы, вокзалы и старинные улицы частью воображаемого мира миллионов читателей. Книги и фильмы связали современную культуру с узнаваемыми местами страны.
</a:t>
            </a:r>
            <a:endParaRPr lang="en-US" sz="688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Гарри Поттера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Beatles, BBC и британские сериалы помогли Великобритании стать заметной в музыке, телеэфире и юморе. Эти явления показывают, как традиции и современность могут жить рядом.
</a:t>
            </a:r>
            <a:endParaRPr lang="en-US" sz="777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экраны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остаётся главным именем английской литературы. Его пьесы до сих пор ставят в театрах, а школьники знакомятся с героями, конфликтами и языком, который стал частью мировой культуры.
</a:t>
            </a:r>
            <a:endParaRPr lang="en-US" sz="736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 театр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британская культура известна во всём мире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 — это островное государство с разной историей, населением и традициями в каждом регионе. Запомните главные идеи, а затем проверьте себя: какие страны входят в UK, что сформировало рельеф и какие обычаи вы назовёте первыми?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2026-07-26T23:52:36Z</dcterms:created>
  <dcterms:modified xsi:type="dcterms:W3CDTF">2026-07-26T23:52:36Z</dcterms:modified>
</cp:coreProperties>
</file>