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королевства франков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племён у Рейна выросло сильное королевство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Рима в Галлии возникла борьба за землю, города и власть. Франки оказались в центре этих перемен и сумели превратить союз племён в государство.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франки стали сильнее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Разрозненные племена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Франкские племена жили рядом с Римской империей и долго оставались разрозненными союзами воинов и вождей.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под королём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Хлодвиге разные франкские группы начали подчиняться одному правителю, а военная добыча и земля укрепляли его власть.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у франков появились общие законы, единая власть и новые земли в Галлии — так союз племён превратился в королевство.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маленькие племена стали королевством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франки и кто был рядом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жили у Рейна, на рубеже римского мира. Эта местность была удобна для набегов, торговли и контроля переправ через большие реки.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Галлия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Галлия была богатой и хорошо связанной дорогами областью. Кто контролировал города и пути, тот получал больше людей, товаров и налогов.
</a:t>
            </a:r>
            <a:endParaRPr lang="en-US" sz="101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Могущественные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Соседями франков были римляне, вестготы, алеманны и бургунды. С ними приходилось и воевать, и заключать временные соглашения.
</a:t>
            </a:r>
            <a:endParaRPr lang="en-US" sz="1030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переправы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дороги помогали быстро двигать войска и удерживать новые территории. Поэтому борьба шла не только за землю, но и за ключевые маршруты.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франки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франков держалась на авторитете вождя. Он вел за собой воинов, делил добычу и решал споры внутри союза.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Вождь и дружина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службу дружинники получали награды, землю и уважение. Верность королю считалась важнее родственных связей и старых племенных различий.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награда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Франкские союзы не управлялись чиновниками, как римские области. Их связывали личная преданность, военная сила и общие походы.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верность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король становился сильнее, отдельные племенные группы постепенно подчинялись общей власти и начинали действовать как одно целое.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королевству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единой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Римской империи Галлия перестала быть единым пространством. В разных её частях усилились местные правители и военные вожди.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традиции ещё сохранялись в городах, но контроль над ними становился слабее. Это открывало путь новым правителям и союзам.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короли делили между собой земли и влияние. Границы часто менялись, а союзы заключались и распадались очень быстро.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сильного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делала Галлию уязвимой. Люди искали того, кто сможет навести порядок, защитить земли и остановить войны.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Галлия до Хлодвига: раздробленность и борьба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Хлодвига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481 году Хлодвиг стал королём франков после смерти Хильдерика. Он получил власть над одним из самых сильных франкских союзов.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объединению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Хлодвиг начал подчинять другие франкские группы и усиливать личную власть. Так союз племён постепенно превращался в единое королевство.
</a:t>
            </a:r>
            <a:endParaRPr lang="en-US" sz="1105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дружины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ему нужно было укрепить своё положение среди собственных воинов и знати. Без их поддержки правление оставалось бы непрочным.
</a:t>
            </a:r>
            <a:endParaRPr lang="en-US" sz="11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франков под одной властью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королю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 земельные пожалования делали королевскую власть привлекательнее, чем верность местному вождю. Люди переходили туда, где сила была устойчивее.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стремился собрать под своей властью разные франкские отряды. Для этого он делил добычу так, чтобы воины видели выгоду в службе королю.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войско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воины служили одному правителю, королевство становилось крепче. Племенные различия отступали перед общей целью — удержать власть и расширить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интерпретация событий 486 года по раннесредневековым хроникам.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открыла франкам путь к богатым землям Северной Галлии и важным центрам власти.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Суассон стал переломом: после него Хлодвиг получил больше ресурсов, городов и политического веса.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победа при Суассоне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496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этой победы укрепил его авторитет среди воинов и соседей.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традиция раннесредневековых хроник, включая Григория Турского.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алеманнами показала, что Хлодвиг умеет не только править, но и защищать свои земли.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в королевстве стала прочнее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раннесредневековой истории франков; точное число в источниках не фиксируется
</a:t>
            </a:r>
            <a:endParaRPr lang="en-US" sz="777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соперников помогало Хлодвигу не допустить распада власти и быстрее подчинить франкские группы.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сообщениям поздних хроник и по исторической оценке политических последствий крещения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Хлодвига: от легенды к политике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власти сошлись в одном союзе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на основе отношений Хлодвига с галло-римской церковью; точное число не измеряется
</a:t>
            </a:r>
            <a:endParaRPr lang="en-US" sz="747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вера объединила короля с большинством населения Галлии и усилила его союз с церковью.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правления были очень немногочисленны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устройству раннефранкской власти; точное число служилых людей не зафиксировано
</a:t>
            </a:r>
            <a:endParaRPr lang="en-US" sz="75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дружину и приближённых создавала гибкую власть, которая быстрее действовала в завоёванных землях.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494" y="1394038"/>
            <a:ext cx="635701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заменяли кровную месть более предсказуемыми правилами и укрепляли королевскую власть.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Салическая правда; раннесредневековые правовые сборники франков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королевстве порядок держался на обычаях, приказах короля и денежных штрафах за проступки.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историческое обобщение по материалу о раннем королевстве франков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королевства создавали не только походы, но и контроль над землёй, городами и путями обмена.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могущества были владение землёй и доходы с подвластных областей; военная добыча лишь ускоряла укрепление королевской власти.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опора королевства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 границы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расширяли владения не только мечом, но и переговорами: союз с одними соседями помогал ударить по другим и закрепить новые рубежи.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признавали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король был выгоднее соседям, потому что с ним можно было договариваться о мире, обмене заложниками и признании границ.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граница переставала быть цепью случайных набегов и превращалась в более устойчивую линию влияния и контроля.
</a:t>
            </a:r>
            <a:endParaRPr lang="en-US" sz="11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общество ранних франков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 и земледелец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сочетала воинскую службу и работу на земле: мужчины участвовали в походах, а хозяйство держалось на семье и общине.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Меняющиеся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рядом со старыми обычаями всё заметнее становились христианские праздники, церковные обряды и новая мораль.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на виду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оружие и украшения показывали статус человека. Чем выше положение в обществе, тем заметнее были богатство и связь с дружиной.
</a:t>
            </a:r>
            <a:endParaRPr lang="en-US" sz="10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правления Хлодвига и раннего королевства франков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франки прошли путь от одного правителя к признанному королевству с новыми землями, верой и законами.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ускоренное укрепление власти: сначала трон, затем победа, крещение и расширение влияния.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Мини-таймлайн событий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стало началом большой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франков началась с союза племён, но стала историей государства благодаря победам Хлодвига, поддержке церкви и новой системе власти. Именно так сложилась основа будущей Франции.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2026-07-25T23:40:25Z</dcterms:created>
  <dcterms:modified xsi:type="dcterms:W3CDTF">2026-07-25T23:40:25Z</dcterms:modified>
</cp:coreProperties>
</file>