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организмов с природой формируют целостные экосистемы.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наука о надорганизменных системах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 выходит за пределы организма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не отдельную особь, а объединения организмов, их связи и среду обитания. Именно на уровнях популяции, сообщества и экосистемы проявляются численность, продуктивность, устойчивость и саморегуляция.
</a:t>
            </a:r>
            <a:endParaRPr lang="en-US" sz="1393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предмет экологии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5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рассматривает живые системы выше уровня организма: популяции, сообщества, экосистемы и биосферу. Именно на этих уровнях проявляются общие закономерности жизни, недоступные при изучении одной особи.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982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экологии — закономерности функционирования, изменения и устойчивости надорганизменных систем. На первый план выходят условия среды, взаимодействия между видами и реакция сообществ на внешние воздействия.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6380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влажность, освещённость, солёность и другие физико-химические условия определяют распределение видов и особенности их жизнедеятельности. Для каждого организма важен не один, а весь комплекс факторов.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6777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Конкуренция, хищничество, паразитизм и симбиоз формируют структуру сообществ и влияют на численность популяций. Через эти связи экология объясняет, как виды сосуществуют на одной территории.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17176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природные системы через загрязнение, преобразование ландшафтов и изъятие ресурсов. Поэтому экология изучает не только естественные процессы, но и последствия хозяйственной деятельности для 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усложняются связи и возрастает роль обмена веществом и энергией.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больше значение взаимодействий между живыми системами и средой. Свойства целого не сводятся к признакам отдельного организма.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надорганизменных систем
</a:t>
            </a:r>
            <a:endParaRPr lang="en-US" sz="251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от особи к биосфере и появление новых свойств на каждом этапе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элементарная экологическая единица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длительно живущих на одной территории и свободно скрещивающихся между собой. Это минимальная группа, для которой можно изучать изменения численности и структуры.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важны численность, плотность, возрастной состав, рождаемость, смертность и миграции. Эти характеристики позволяют оценить состояние группы и предсказать её дальнейшую динамику.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зависит от обеспеченности пищей, пространством и убежищами. Когда ресурсы ограничены, усиливаются конкуренция и внутривидовое соперничество, что замедляет увеличение численности.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врагов и 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паразиты и возбудители заболеваний заметно изменяют численность популяций. Их действие особенно сильно там, где особи скучены или условия среды ослабляют защитные возможности организма.
</a:t>
            </a:r>
            <a:endParaRPr lang="en-US" sz="987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численность часто меняется волнообразно: это видно у зайцев, лис и многих насекомых. Такие колебания отражают сложное взаимодействие ресурсов, климата и биотических факторов.
</a:t>
            </a:r>
            <a:endParaRPr lang="en-US" sz="9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изменения численности популяций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благоприятных условиях отдельные показатели могут изменяться по сезонам и зависят от возраста особей, состояния среды и наличия конкурентов.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возможен, когда рождаемость и иммиграция превышают смертность и эмиграцию; в естественных сообществах этот баланс постоянно регулируется средой.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 межвидовые отношения
</a:t>
            </a:r>
            <a:endParaRPr lang="en-US" sz="2600" dirty="0"/>
          </a:p>
        </p:txBody>
      </p:sp>
      <p:sp>
        <p:nvSpPr>
          <p:cNvPr id="13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 — это совокупность организмов разных видов, совместно обитающих на одной территории. Его устойчивость определяется не числом видов само по себе, а системой связей между ними.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хищничество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соперничают за пищу, свет, территорию и партнёров, а другие вступают в отношения хищника и жертвы. Эти связи регулируют численность и распределение организмов в сообществе.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 симбиоз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используют ресурсы хозяина, снижая его жизнеспособность, тогда как мутуализм выгоден обоим участникам. Комменсализм занимает промежуточное положение, когда один вид получает пользу, не причиняя вреда другому.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87527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биоценозе различают продуцентов, консументов и редуцентов. Такое деление показывает, как энергия и вещество проходят через растения, животных, грибы и бактерии, связывая все виды в единую систему.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187527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биоценоз хорошо демонстрирует взаимодействие деревьев, кустарников, трав, насекомых, птиц, грибов и почвенных организмов. Каждый компонент влияет на другие и поддерживает общий круговорот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функциональная единица природы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359850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неживую среду, между которыми постоянно происходит обмен веществом и энергией. Именно это делает её функциональной, а не просто описательной единицей природы.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67567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внешний источник энергии для большинства экосистем — солнечный свет. Он связывает продуцентов, консументов и редуцентов, обеспечивая перенос энергии по цепям питания.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79314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экосистеме вода, углерод и азот не исчезают, а переходят из одного состояния в другое. Благодаря этому сохраняется возможность длительного существования природного сообщества.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91071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естественным экосистемам относят лес, озеро и степь. Они формируются без прямого проектирования человеком и обладают собственными механизмами саморегуляции и восстановления.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02840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сад, городской парк и агроценоз зависят от постоянного ухода. Их продуктивность поддерживается человеком, а устойчивость обычно ниже, чем у природных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трофических уровнях
</a:t>
            </a:r>
            <a:endParaRPr lang="en-US" sz="2685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расходуется на жизнедеятельность организмов, поэтому к следующему уровню переходит лишь небольшая часть исходного потока.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энергии, биомассы и численности. Поэтому цепи питания всегда ограничены по длине.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основанная на правилe экологической эффективности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 роль редуцентов
</a:t>
            </a:r>
            <a:endParaRPr lang="en-US" sz="2511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связывают солнечную энергию и превращают неорганические вещества в органические. Так формируется первичная биомасса, от которой зависят все остальные участники экосистемы.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включаются в цепь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готовое органическое вещество, передавая энергию и элементы питания по цепям питания. При этом часть вещества переходит в отходы, а часть — в мёртвую органику.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завершают цикл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остатки организмов до минеральных соединений. Эти вещества снова становятся доступными растениям, поэтому круговорот не прерывается, а система сохраняет продуктивность.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 и 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и на лугах редуценты особенно важны из-за постоянного накопления опада. Их работа поддерживает гумус, улучшает почву и создаёт условия для роста новых поколений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 пределы выносливости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Типы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бывают абиотическими, биотическими и антропогенными. Они действуют совместно, формируя условия существования вида и определяя, где он может жить, размножаться и сохранять устойчивую популяцию.
</a:t>
            </a:r>
            <a:endParaRPr lang="en-US" sz="916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Диапазон толерантности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пределы выносливости к температуре, влажности, освещённости, солёности и другим параметрам среды. Вне этого диапазона жизнедеятельность резко нарушается, а численность снижается.
</a:t>
            </a:r>
            <a:endParaRPr lang="en-US" sz="986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Ограничивающий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 показывает, что развитие организмов ограничивает наиболее дефицитный ресурс. Даже при благоприятных остальных условиях именно нехватка одного фактора может сдерживать рост популяции.
</a:t>
            </a:r>
            <a:endParaRPr lang="en-US" sz="971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Принцип Шелфорда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толерантности Шелфорда дополняет это положение: опасны не только недостаток, но и избыток фактора. Слишком высокая температура, засоление или сухость также могут исключать вид из сообщества.
</a:t>
            </a:r>
            <a:endParaRPr lang="en-US" sz="1007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Распространение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ареала зависят от того, какие условия вид способен переносить длительно. Поэтому распространение организмов всегда связано с сочетанием климата, ресурсов, конкурентов и приспособлений к среде.
</a:t>
            </a:r>
            <a:endParaRPr lang="en-US" sz="10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естественной и искусственной экосистемы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различаются природные и созданные человеком экосистемы по устойчивости, саморегуляции и степени зависимости от ухода.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и связей, тем устойчивее система; искусственные экосистемы сохраняются только при постоянной поддержке человека.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смена сообществ во времени
</a:t>
            </a:r>
            <a:endParaRPr lang="en-US" sz="224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последовательную смену сообществ под влиянием изменений среды, конкуренции и накопления органического вещества.
</a:t>
            </a:r>
            <a:endParaRPr lang="en-US" sz="8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разнообразие делает экосистему устойчивее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смешанном лесу часть деревьев может пострадать от нехватки влаги, но другие виды продолжают формировать полог и поддерживать круговорот веществ. Благодаря этому экосистема не теряет функции полностью, а восстанавливается поэтапно.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с запасом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биоценозе много видов, они частично заменяют друг друга в сходных экологических нишах. Потеря одного звена не обрушивает всю систему сразу, потому что питание, опыление и разложение остаются обеспеченными.
</a:t>
            </a:r>
            <a:endParaRPr lang="en-US" sz="16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и богатый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легко сопоставить однообразный участок и сообщество с разными ярусами и формами жизни. В богатом по видам комплексе больше связей, а значит, выше способность переживать болезни, вредителей и климатические колебания.
</a:t>
            </a:r>
            <a:endParaRPr lang="en-US" sz="15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давления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воздействия редко действуют изолированно: они усиливают друг друга и меняют состояние экосистем на нескольких уровнях одновременно.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создаёт совокупное воздействие факторов, поэтому природоохранные меры должны быть комплексными, а не разрозненными.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экологии; схема распределения факторов дана для иллюстрации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189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и методы исследования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наблюдения в природной среде помогают замечать изменения численности, поведения и распределения организмов, а также фиксировать сезонные сдвиги в состоянии сообществ.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состоянию чувствительных видов можно судить о качестве среды. Лишайники, водные беспозвоночные и растения-индикаторы особенно полезны для оценки загрязнения и нарушений экосистем.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проб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исследование воды и почвы показывает состав загрязнителей, кислотность, содержание солей и другие параметры, которые невозможно надёжно определить только визуально.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методы позволяют отслеживать вырубку лесов, деградацию земель и изменение ареалов видов на больших территориях, объединяя данные в геоинформационных системах.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особей позволяет оценивать плотность и динамику популяций, сравнивать участки территории и выявлять сокращение или рост численности в разные периоды.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пути решения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55725" y="1944562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Источники угроз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биоразнообразия, эвтрофикация водоёмов, кислотные дожди, пластиковые отходы и фрагментация местообитаний нарушают работу экосистем и снижают их способность к восстановлению.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06749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Чистая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современные системы обращения с отходами и сокращение выбросов помогают уменьшить нагрузку на воду, воздух и почвы, если применяются последовательно и контролируются.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77924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защита редких видов и создание экологических коридоров поддерживают связность местообитаний, возвращая устойчивость природным сообществам после хозяйственного освоения территории.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49100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Рациональное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потребление ресурсов и продуманное землепользование снижают давление на экосистемы. Это особенно важно там, где природные комплексы уже ослаблены или сильно изменены.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7202775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Ответственность и 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выбор, школьное экологическое воспитание и государственная политика должны действовать вместе. Только так экологические меры становятся не разовой акцией, а устойчивой практикой.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экология надорганизменных систем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явления исследует экология на разных уровнях организации живой природы и зачем эти знания нужны на практике.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связывает теорию с практикой: помогает прогнозировать изменения природных систем, обосновывать охрану природы и рационально использовать ресурсы.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курса биологии 11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показывает, как устроена жизнь в системе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раскрывает жизнь как сеть взаимосвязанных уровней, где важны связи организмов, потоки энергии и круговороты веществ. Понимание этих закономерностей формирует экологическую грамотность и 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2026-06-02T00:44:18Z</dcterms:created>
  <dcterms:modified xsi:type="dcterms:W3CDTF">2026-06-02T00:44:18Z</dcterms:modified>
</cp:coreProperties>
</file>