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Предыстория происхождения живого на Земле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химии возникла жизнь: путь длиной в миллиарды лет.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неживой химии к живым системам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происхождения жизни показывает, как молекулы могли перейти к самовоспроизводящимся системам с наследственностью и эволюцией. Для биологии это ключ к пониманию клетки, ДНК, РНК и самых ранних этапов истории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на молодой Земле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Жаркая планета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архее Земля сохраняла высокую температуру, а её поверхность постоянно перестраивалась из-за активного вулканизма и частых падений метеоритов, создававших нестабильную среду.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водные среды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охлаждения планеты формировались океаны и мелководья, где вещества могли растворяться, перемешиваться и дольше сохраняться. Такие среды стали важными площадками для будущего синтеза органики.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Нестабильная поверхность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Земля ещё не имела привычных материков и устойчивых экосистем. Разогретая кора, трещины и вулканические выбросы создавали условия, где химическая эволюция шла особенно активно.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озонового щита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отсутствия озонового слоя ультрафиолетовое излучение беспрепятственно достигало поверхности. Это усложняло жизнь, но одновременно могло запускать важные химические реакции в воде и атмосфере.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без кислорода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Свободного кислорода почти не было, поэтому воздух сильно отличался от современного. В нём преобладали углекислый газ, азот и водяной пар, а восстановительные газы присутствовали лишь в малых количествах.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ранней истории Земли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рубежи показывают, что сначала формировались геологические условия, а затем появились признаки биологической активности.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возникла очень рано, вскоре после стабилизации поверхности и появления воды.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геохронологии и ранней истории Земли; датировки приведены по принятой научной шкале.
</a:t>
            </a:r>
            <a:endParaRPr lang="en-US" sz="11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05" y="1298100"/>
            <a:ext cx="3934690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атмосфера и формирование океанов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и водяной пар создавали парниковый эффект, который помогал удерживать тепло на молодой Земле, несмотря на более слабое излучение раннего Солнца.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удерживалось атмосферой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стала средой, где могли растворяться соли и простые соединения. Это увеличивало число встреч между молекулами и повышало вероятность первых реакций синтеза органики.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лаборатория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поверхность стала остывать, водяной пар начал конденсироваться. Так на планете появились устойчивые водные массы, а не только кратковременные испарения и локальные лужи.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поверхности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океане и прибрежных водоёмах вещества могли накапливаться в отдельных зонах, а не сразу рассеиваться. Именно такие участки особенно важны для химической эволюции.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реагентов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простых молекул к протоклетке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предполагаемую последовательность химической эволюции на молодой Земле.
</a:t>
            </a:r>
            <a:endParaRPr lang="en-US" sz="15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могли появиться органические вещества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доставка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органики могла попасть на Землю вместе с метеоритами и космической пылью. Такие находки расширяют представление о возможных источниках исходного материала.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Миллера — Юри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показал, что из простых газов при воздействии энергии можно получить аминокислоты. Это стало важным доказательством возможности абиогенного синтеза.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Молнии и ультрафиолет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разрядов и солнечного излучения могла запускать реакции в древней атмосфере, превращая простые газы в более сложные органические соединения.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водные системы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вулканов и в гидротермальных областях тёплая вода, минералы и химические градиенты создавали условия, в которых органические молекулы могли образовываться и накапливаться.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687" y="1175216"/>
            <a:ext cx="326652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гипотезы происхождения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гипотеза объясняет лишь отдельные звенья ранней химической эволюции.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одна модель не даёт полного ответа: вероятно, разные механизмы работали вместе на разных этапах.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основных гипотез абиогенеза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Коацерваты и первые отделённые системы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опытах А. И. Опарина смесь органических веществ могла образовывать коацерватные капли без участия клеток. Это важный пример естественного разделения вещества на отдельные микросреды.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Самопроизвольное разделение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таких капель вещества удерживались лучше, чем в окружающей воде. Благодаря этому реакции шли активнее, а нужные молекулы не рассеивались слишком быстро.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молекул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Коацерваты создавали более упорядоченную химическую среду, чем открытый раствор. Поэтому их рассматривают как возможную модель предшественников клеточных компартментов.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Примитивная организация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вокруг коацервата сформировалась липидная оболочка, система стала бы прочнее и лучше отделялась от внешней среды. Это приблизило бы её к настоящей клетке.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мембране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как возможная среда жизни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трубы на дне океана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морском дне из трещин поднимается горячая вода, богатая растворёнными веществами. Вокруг устья источника осаждаются минералы, и со временем возникают трубчатые постройки с множеством пор. Такие структуры могли служить естественными микрореакторами, где вещества задерживались дольше обычного.
</a:t>
            </a:r>
            <a:endParaRPr lang="en-US" sz="954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химических градиентов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Щелочные гидротермальные источники особенно интересны из-за устойчивой разницы в pH между внутренними полостями и окружающей водой. Этот перепад мог поддерживать накопление энергии и направлять реакции, не требуя солнечного света. Именно поэтому их часто рассматривают как возможную колыбель ранней жизни.
</a:t>
            </a:r>
            <a:endParaRPr lang="en-US" sz="9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для предбиологических процессов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энергии действовали в разных средах: на поверхности, в атмосфере, в океане и у подводных разломов.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условия для химической эволюции давали длительные источники энергии, а не только краткие всплески.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моделям абиогенеза и ранней Земли; доли условные, предназначены для сравнения источников.
</a:t>
            </a:r>
            <a:endParaRPr lang="en-US" sz="1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426361"/>
            <a:ext cx="5265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92636"/>
            <a:ext cx="526500" cy="4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538" y="1384361"/>
            <a:ext cx="483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92636"/>
            <a:ext cx="526500" cy="42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минералов в химической эволюции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для сборки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Глинистые частицы создавали микроскопические поверхности, где молекулы могли сближаться и выстраиваться в нужном порядке. Это повышало вероятность реакций по сравнению с рассеянным раствором.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разбавления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открытом океане органические вещества быстро разрежались, а минералы удерживали их вблизи друг друга. Это помогало накапливать реагенты и поддерживать локально высокую концентрацию.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 реакций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Пирит и оксиды железа могли ускорять отдельные химические превращения. В таких условиях простые вещества легче переходили в более сложные соединения, необходимые для предбиологической химии.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полимеров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минеральных поверхностях мономеры могли соединяться в более длинные цепи. Такой процесс важен, потому что он приближает химию к молекулам, способным хранить информацию и выполнять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РНК-мира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одна молекулярная система могла одновременно хранить информацию и участвовать в катализе.
</a:t>
            </a:r>
            <a:endParaRPr lang="en-US" sz="15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формы клеточной организации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отделяла внутреннюю среду от внешней и позволяла удерживать полезные вещества рядом. Без такого барьера химические реакции оставались бы слишком случайными и нестабильными.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системы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мембраны, обмена веществ и информации в одной системе стало важным переходом к жизни. Именно здесь химическая эволюция начала приближаться к биологической.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клетке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молекулярные копии возникали с ошибками, появлялись варианты с разной устойчивостью. Это создавало основу для отбора еще до появления настоящих клеток и сложных генов.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различия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Протоклетке требовался приток энергии из окружающих реакций, чтобы поддерживать собственное существование. Даже примитивный обмен веществ делал систему более устойчивой, чем набор свободных молекул.
</a:t>
            </a:r>
            <a:endParaRPr lang="en-US" sz="1066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Простейший обмен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свидетельства существования жизни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находки не дают полной картины, но вместе показывают, что жизнь появилась очень рано по геологическим меркам.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изотопных, микроструктурных и осадочных данных указывает на очень раннее существование жизни в истории Земли.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по древнейшим геологическим находкам; возраст приведён по наиболее часто цитируемым оценкам.
</a:t>
            </a:r>
            <a:endParaRPr lang="en-US" sz="11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как след древних микробных сообществ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купола, созданные жизнью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выглядят как слоистые куполообразные образования, выросшие на мелководье. Их строили микробные сообщества, которые удерживали осадок и постепенно наращивали новые слои. Сегодня такие структуры помогают восстановить условия древних морей и увидеть, где могла существовать ранняя жизнь.
</a:t>
            </a:r>
            <a:endParaRPr lang="en-US" sz="954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как запись времени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слой строматолита хранит след длительной микробной активности и осаждения частиц. Поэтому такие породы особенно ценны для науки: они не просто напоминают о древних организмах, а показывают, как жизнь изменяла окружающую среду задолго до появления сложных животных.
</a:t>
            </a:r>
            <a:endParaRPr lang="en-US" sz="9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кислород изменил Землю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не был мгновенным: его накопление шло ступенчато и сопровождалось крупными перестройками в океане и атмосфере.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содержания кислорода стало важнейшим рубежом: оно изменило состав атмосферы и открыло путь более сложному обмену веществ.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данные о Великом кислородном событии; значения на диаграмме условно отражают относительный рост.
</a:t>
            </a:r>
            <a:endParaRPr lang="en-US" sz="10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вопросы о происхождении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именно возникла жизнь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обсуждают океан, мелководные водоемы, гидротермальные системы и минерализованные поверхности. Пока ни одна из сред не признана единственным достоверным местом происхождения.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молекулы одной руки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молекулы обычно имеют одинаковую хиральность, но причина этой однородности остаётся спорной. Это один из самых интересных вопросов химической эволюции.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взялся генетический код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выглядит как очень сложная система соответствий между нуклеотидами и аминокислотами. Наука пока не знает, как именно такая точная организация сформировалась естественным путём.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шли этапы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 конца ясно, что появилось раньше: наследственная молекула, мембрана или примитивный обмен веществ. Разные модели описывают разные последовательности, но общая цепочка пока не доказана.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 исследований абиогенеза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происхождения жизни объединяет химию, биологию, геологию и астрономию. Такой междисциплинарный подход помогает понять не отдельный факт, а целую историю формирования обитаемой планеты.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абиогенеза нужны при поиске следов жизни на Марсе, Европе и Энцеладе. Учёные сравнивают возможные биосигнатуры с земными примерами, чтобы отличить живое от неживого.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биосигнатур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какие температуры, минералы, источники энергии и жидкости могут быть благоприятны для возникновения жизни. Это важно и для экзопланет, и для понимания Земли.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условий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не возникает мгновенно. Она формируется через длительную цепочку химических изменений, поэтому ранняя Земля рассматривается как естественная лаборатория, где могла начаться биологическая история.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началась не сразу, а в результате химической эволюции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Земля создала условия для синтеза органики, её усложнения и перехода к протоклеткам. Хотя точный сценарий неизвестен, данные подтверждают глубокие доклеточные корни 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2026-06-01T18:51:44Z</dcterms:created>
  <dcterms:modified xsi:type="dcterms:W3CDTF">2026-06-01T18:51:44Z</dcterms:modified>
</cp:coreProperties>
</file>