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художественной культуры Москвы в истории России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объединяла искусство, музеи, театр и архитектуру, сохраняя память о разных эпохах.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Москва стала главным художественным центром страны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XV века Москва становилась политическим и духовным центром, а с 1547 года — столицей. Позже здесь росли купеческое меценатство, музеи и театры, а в XX–XXI веках появились новые институты и арт-пространства.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корни художественной культуры Москвы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Иконопись (XV–XVI вв.)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Формировалась московская иконописная традиция: точные каноны, работа мастеров при храмах и монастырях. Искусство становилось способом передавать веру, идеи и образ мира.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Мастерские при Кремле и монастырях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Кремле и обители трудились художники, связанные с древнерусским художественным наследием. Их опыт поддерживал устойчивость стиля и качество работ на протяжении веков.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светского влияния (XVII век)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столице укреплялось светское направление: менялась тематика, расширялся круг сюжетов. Искусство все чаще отражало жизнь общества, а не только религиозные темы.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Академическая живопись и частные собрания (XVIII–XIX вв.)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академическая живопись, портрет и историческая картина, а также частные коллекции. Москва стала местом, где разные художественные вкусы находили своих ценителей.
</a:t>
            </a:r>
            <a:endParaRPr lang="en-US" sz="11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Третьяковская галерея и русское искусство XIX века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путь к общедоступности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Третьяковская галерея была основана в 1856 году Павлом Михайловичем Третьяковым. В 1892 году он передал коллекцию городу Москве, сделав ее общедоступной.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Коллекция, которая знакомит с русским искусством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собрании галереи представлены произведения Андрея Рублёва, Ивана Айвазовского, Ильи Репина, Виктора Васнецова, Ивана Шишкина и Василия Сурикова. Это помогает увидеть развитие русской живописи XIX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развития художественных центров Москвы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веха меняла формат культурной жизни: от традиций иконописи до крупных музеев и общественных пространств XXI века.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Даты показывают устойчивую связь искусства с историческими задачами времени: город собирал наследие и одновременно создавал новые площадки для современного зрителя.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датам: из исходного очерка (XV–XVI вв., 1856, 1880-е, 1912, 1920–1930-е, 2000-е, 2021); для графика десятилетия отображены начальным годом периода.
</a:t>
            </a:r>
            <a:endParaRPr lang="en-US" sz="8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музей изобразительных искусств имени А. С. Пушкина открылся в 1912 году. Его идея была связана с изучением мировой художественной культуры и историей древних цивилизаций.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коллекции музея представлены древнеегипетское искусство и античная скульптура, а также произведения искусства Европы. Такой набор помогает сравнивать традиции разных стран и эпох.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важная часть — копии знаменитых памятников, использовавшиеся в учебных целях. Благодаря этому посетители могли знакомиться с образцами, которые сложно увидеть лично.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музей и знакомство с мировым искусством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2762" y="1231750"/>
            <a:ext cx="3739775" cy="332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художественные центры Москвы в разные эпохи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каждый центр связан со своим временем и типом искусства — от русской живописи до междисциплинарных программ.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сочетанию годов и профилей видно: от собраний классики к институциям, которые работают с современным языком искусства и образовательными форматами.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музеев и культурных площадок.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ГЭС-2 как пример культурного пространства XXI века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культуры ГЭС-2 открылся в 2021 году в здании бывшей электростанции на Болотной набережной. В проекте соединились промышленная архитектура начала XX века и современный дизайн.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проходят выставки, лекции, кинопоказы, концерты и образовательные программы. Такой формат превращает старое индустриальное пространство в публичную площадку для разных возрастов.
</a:t>
            </a:r>
            <a:endParaRPr lang="en-US" sz="10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менялось значение художественного центра в Москве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частного собрания и выставок — к государственным институтам, современным арт-пространствам и обучению.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73978"/>
            <a:ext cx="275400" cy="24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49" y="2266175"/>
            <a:ext cx="26040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Меценаты XIX века и их вклад в культуру столицы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Третьяков: создание музейной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Павел Третьяков собирал живопись и поддерживал художников. Его идея сделать коллекцию доступной городу помогла сформировать музейные фонды и закрепить культурные ценности Москвы.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Щукин: импульс к новым художественным направлениям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Щукин создавал собственные собрания живописи и активно интересовался современными для своего времени течениями. Такой подход расширял кругозор русского зрителя и поддерживал развитие искусства.
</a:t>
            </a:r>
            <a:endParaRPr lang="en-US" sz="1371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Морозов: поддержка художников и рост интереса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Морозов участвовал в создании коллекций и поддерживал развитие художественной среды. Его меценатство укрепляло связи между авторами, музеями и посетителями в конце XIX — начале XX века.
</a:t>
            </a:r>
            <a:endParaRPr lang="en-US" sz="136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Винзавод и новые арт-кластеры Москвы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современного искусства «Винзавод» начал работу в 2007 году на территории бывшего промышленного комплекса. Здесь разместили галереи, выставочные проекты, мастерские и книжные пространства.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Организаторы дополнили формат образовательными программами и публичными мероприятиями. Такой подход продолжает традицию: использовать старые городские здания для новых культурных задач — с уважением к их истории.
</a:t>
            </a:r>
            <a:endParaRPr lang="en-US" sz="10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виды искусства представлены в московских центрах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учреждениях эти направления «собираются» по-разному: один центр чаще работает с выставками, другой — с театральными и мультимедийными форматами.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 широту художественной культуры столицы: от традиционных видов искусства до мультимедийных и инсталляционных практик.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Описательная модель на основе типологии направлений (без долей по численным данным).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22627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Музеи и выставочные площадки помогают учиться «по материалам»: школьники видят конкретные картины, экспонаты и понимают, в каком времени они создавались.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34615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8 класса особенно важны связи искусства с реформами XIX века, изменениями города в эпоху индустриализации, а также культурными сдвигами Серебряного века и XX столетия.
</a:t>
            </a:r>
            <a:endParaRPr lang="en-US" sz="9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042954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Экскурсии и музейные занятия делают исторические темы осязаемыми: можно сравнивать детали эпохи, художественные стили и роли людей, стоявших за произведениями.
</a:t>
            </a:r>
            <a:endParaRPr lang="en-US" sz="922" dirty="0"/>
          </a:p>
        </p:txBody>
      </p:sp>
      <p:sp>
        <p:nvSpPr>
          <p:cNvPr id="8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художественные центры связаны со школьным изучением истории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3951300"/>
            <a:ext cx="44100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обучение онлайн-коллекции и виртуальные экскурсии: они дают доступ к материалам дома и помогают закреплять знания после посещения или урока.
</a:t>
            </a:r>
            <a:endParaRPr lang="en-US" sz="9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291822"/>
            <a:ext cx="4782600" cy="32071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создания и работы художественных центров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 вклад ключевых участников, которые обеспечивают путь произведения от замысла до музейного знакомства.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музей или арт-кластер держится на сотрудничестве: искусство создают творцы, сохраняют специалисты, организуют институты, а интерес поддерживают зрители.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московских музеев и культурных учреждений.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как часть истории художественных центров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культурные площадки в Москве располагаются в зданиях, связанных с историей города: усадьбах, фабриках, электростанциях и особняках конца XIX — начала XX века. 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старый фасад соседствует с новой функцией, архитектура сама становится «источником» — видно, как менялись стиль, технологии и образ жизни москвичей.
</a:t>
            </a:r>
            <a:endParaRPr lang="en-US" sz="10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центры чаще выбирают по цели посещения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«классические» цели тяготеют к музеям, а запрос на современное искусство и форматы общения с аудиторией чаще ведёт в арт-пространства.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площадки отвечают разным школьным и семейным интересам: от русской живописи и мирового контекста до современного искусства и архитектурной среды.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на основе описанного в теме приоритета (без статистической выборки).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художественной культуры Москвы опиралось на три силы: частное меценатство, государственную поддержку и инициативы общественных организаций. Каждая выполняла свою роль в сохранении и развитии искусства.
</a:t>
            </a:r>
            <a:endParaRPr lang="en-US" sz="922" dirty="0"/>
          </a:p>
        </p:txBody>
      </p:sp>
      <p:sp>
        <p:nvSpPr>
          <p:cNvPr id="6" name="Text 1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Государство, музейная система и частные инициативы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3242037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значимыми были частные коллекционеры, которые собирали произведения и делали их доступнее. В XX столетии ключевую функцию взяла на себя государственная музейная система.
</a:t>
            </a:r>
            <a:endParaRPr lang="en-US" sz="922" dirty="0"/>
          </a:p>
        </p:txBody>
      </p:sp>
      <p:sp>
        <p:nvSpPr>
          <p:cNvPr id="9" name="Text 4"/>
          <p:cNvSpPr txBox="1"/>
          <p:nvPr/>
        </p:nvSpPr>
        <p:spPr>
          <a:xfrm>
            <a:off x="6214074" y="1778238"/>
            <a:ext cx="2649000" cy="226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всё чаще работает связка города, музеев и современных фондов: появляются новые пространства, а наследие дополняется актуальными форматами выставок и образования.
</a:t>
            </a:r>
            <a:endParaRPr lang="en-US" sz="9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произведения искусства от создания до музея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последовательности действий между создателем, коллекционером, специалистами и посетителями.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925" y="1797831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0000" y="1797831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2975" y="1828191"/>
            <a:ext cx="384600" cy="3076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художественных центров для истории Москвы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80825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городских эпохах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Центры сохраняют произведения прошлого и помогают проследить, как Москва меняла стили и вкусы: от средневекового представления о культуре к имперскому, советскому и современному пониманию.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321899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художественного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выставочных форм и состав экспозиций показывает, как менялись художественные приемы и темы. Так зритель видит переход от классических жанров к новым видам искусства.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62973" y="2394191"/>
            <a:ext cx="25110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для школьного обучения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такие площадки становятся «живыми учебниками»: через экскурсии и занятия проще понять быт, ценности и исторический контекст разных периодов российской истории.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как город памяти, искусства и исторического развития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объединяет древнерусскую традицию, меценатство XIX века, государственные музеи XX столетия и арт-пространства XXI века. Третьяковская галерея, Пушкинский музей, Винзавод, Garage и ГЭС-2 создают преемственность.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2026-05-15T11:37:24Z</dcterms:created>
  <dcterms:modified xsi:type="dcterms:W3CDTF">2026-05-15T11:37:24Z</dcterms:modified>
</cp:coreProperties>
</file>