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страна, материк, культура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Материк, государство и культура в одном образе.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 нескольких измерениях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соединяет в себе географию континента, историю колонизации, сильную экономику и узнаваемую культурную среду.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Австралия
</a:t>
            </a:r>
            <a:endParaRPr lang="en-US" sz="2947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находится в Южном и Восточном полушариях и со всех сторон окружена океанами. Такое положение долгое время делало её особенно изолированной.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Сидней, Мельбурн, Брисбен и Перт выросли у моря не случайно: именно побережье удобнее для транспорта, торговли, водоснабжения и более мягкого климата.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океана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страны составляет около 7,7 млн км². Австралия делится на шесть штатов и две материковые территории, а основные города тянутся к морскому побережью.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устройство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сезонность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обратной сезонности австралийское лето начинается в декабре, а зима — в июне.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преобладают тропические условия, в центре — аридные, а на юге климат заметно мягче. Это определяет расселение и хозяйственную специализацию.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климатических характеристик Австралии по региональным климатическим картам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которая запоминается
</a:t>
            </a:r>
            <a:endParaRPr lang="en-US" sz="2944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тропического севера Австралии открывается мир влажных лесов, мангровых зарослей и сезонных дождей. Здесь природа меняется быстро: от густой зелени к открытым саваннам и редколесью, приспособленным к жаре и сухим периодам.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север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кораллов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тянется вдоль северо-восточного побережья на тысячи километров и состоит из множества коралловых построек. Это уникальная морская экосистема, где рядом существуют рыбы, черепахи, моллюски и кораллы.
</a:t>
            </a:r>
            <a:endParaRPr lang="en-US" sz="1123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страны выглядят сурово и почти безлюдно: пустыни, солёные озёра, сухие русла рек и редкие кустарники. Однако именно здесь особенно заметны масштаб и природный контраст Австралии.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Пустынный центр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Австралии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австралийские виды не встречаются больше нигде в мире. Кенгуру и коала стали самыми узнаваемыми символами страны, потому что они хорошо отражают её своеобразную и изолированную природу.
</a:t>
            </a:r>
            <a:endParaRPr lang="en-US" sz="943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животные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изоляция материка после отделения от других земель сохранила множество эндемиков. Поэтому австралийская природа воспринимается как живой пример того, как география влияет на эволюцию.
</a:t>
            </a:r>
            <a:endParaRPr lang="en-US" sz="943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непохожести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и ехидна особенно интересны тем, что относятся к очень древним линиям млекопитающих. Их необычное строение напоминает, насколько по-своему развивалась австралийская фауна.
</a:t>
            </a:r>
            <a:endParaRPr lang="en-US" sz="943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формы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история коренных народов
</a:t>
            </a:r>
            <a:endParaRPr lang="en-US" sz="3003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Австралии — аборигены и островитяне Торресова пролива — живут на этих землях на протяжении десятков тысяч лет. Их история гораздо древнее европейского освоения материка.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древнее присутствие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устные традиции, песни и ритуалы передавали знания о маршрутах, сезонах и законах жизни. Сегодня это наследие остаётся важной частью национальной истории Австралии.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их мировоззрении земля, воды, животные и предки образуют единое целое. Отсюда особое отношение к территории как к источнику памяти, обязанностей и культурной преемственности.
</a:t>
            </a:r>
            <a:endParaRPr lang="en-US" sz="997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местом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современной Австралии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исторические этапы от британского исследования побережья к формированию самостоятельного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система позволяет штатам регулировать многие местные вопросы, сохраняя общие правила для всей страны.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сочетает единство государства с заметной самостоятельностью регионов. Это помогает согласовывать общенациональные и местные интересы.
</a:t>
            </a:r>
            <a:endParaRPr lang="en-US" sz="1386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сведениям о конституционном устройстве Австралии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мультикультурализм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 отражает миграционную историю страны и её городскую открытую культуру.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населения поддерживает культурную гибкость крупных городов и повседневную привычку к сосуществованию разных традиций.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Australian Bureau of Statistics, перепись населения 2021 года
</a:t>
            </a:r>
            <a:endParaRPr lang="en-US" sz="13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ресурсы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 остаётся базой внешней торговли, но доходы всё сильнее дополняют образование, медицина, туризм и финансовые услуги.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Австралии опирается на ресурсы, но устойчивость ей придают развитый сектор услуг и тесные связи с рынками Азии.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Australian Bureau of Statistics и DFAT; структурная диаграмма, 2024.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Сидней, Мельбурн и Канберра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крупнейших города показывают разные роли: порт и символ страны, культурный центр и политическую столицу.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официальные материалы городов, 2024.
</a:t>
            </a:r>
            <a:endParaRPr lang="en-US" sz="1289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городов Австралии разные функции: один задаёт международный образ, другой формирует культурную среду, третий сосредоточен на управлении.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Перт и города северо-востока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северо-восток страны контрастируют по положению, климату и городской среде, поэтому крупные города развиваются по-разному.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Перт выделяется изолированным положением, а Брисбен — более мягкими природными условиями и прибрежным образом жизни.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городские и туристические ресурсы Перта и Брисбена, 2024.
</a:t>
            </a:r>
            <a:endParaRPr lang="en-US" sz="13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официальных государственных языков в Австралии нет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единственного государственного языка подчёркивает многоязычие страны и её открытость к разным культурным традициям.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Parliament of Australia; Australian Government, 2024.
</a:t>
            </a:r>
            <a:endParaRPr lang="en-US" sz="11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турнира Большого шлема выделяют Мельбурн на мировой спортивной карте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объединяет школы, клубы и крупные города, а международные соревнования укрепляют образ Австралии как спортивной страны.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Tennis Federation; Australian Open, 2024.
</a:t>
            </a:r>
            <a:endParaRPr lang="en-US" sz="11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или факт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распространённые представления с реальными фактами о стране и её природе.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Geoscience Australia; Encyclopaedia Britannica, 2024.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часто воспринимается через стереотипы, но реальные масштабы и образ жизни страны заметно сложнее.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мире по площади занимает Австралия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объясняет, почему в одной стране соседствуют рифы, пустыни, мегаполисы и очень разные природные условия.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Geoscience Australia; Encyclopaedia Britannica, 2024.
</a:t>
            </a:r>
            <a:endParaRPr lang="en-US" sz="11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связаны карта, природа, история и повседневная жизнь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1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7,7 млн км²
</a:t>
            </a:r>
            <a:endParaRPr lang="en-US" sz="611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охватывает почти 7,7 млн км²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территория помогает понять, почему климат, хозяйство и расселение в Австралии меняются от побережья к внутренним районам.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Geoscience Australia, 2024.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интересна тем, что в ней природное разнообразие, древняя культура и современная жизнь не существуют отдельно, а образуют единый, узнаваемый образ страны.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страна, где природа, история и современность соединяются
</a:t>
            </a:r>
            <a:endParaRPr lang="en-US" sz="419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2026-07-27T04:20:12Z</dcterms:created>
  <dcterms:modified xsi:type="dcterms:W3CDTF">2026-07-27T04:20:12Z</dcterms:modified>
</cp:coreProperties>
</file>