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сходств в свойствах космических объектов раскрывает фундаментальные закономерности Вселенной.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Общность характеристик в астрономии: основные темы и значение
</a:t>
            </a:r>
            <a:endParaRPr lang="en-US" sz="281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научные предпосылки изучения общности характеристик в астрономии
</a:t>
            </a:r>
            <a:endParaRPr lang="en-US" sz="185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астрономических тел основана на выявлении общих черт и отличий с эпохи античности до современных исследований. Вклад Галилея, Ньютона и Гершеля создал фундамент для классификаций, которые продолжают развиваться и сегодня.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в астрономии — устойчивые свойства небесных тел, включающие массу, радиус, светимость и температуру, которые помогают описывать и сравнивать объекты.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проводятся с помощью инструментов: телескопов для визуального наблюдения и спектроскопов для определения спектрального состава и температуры.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позволяют группировать объекты в звёзды, планеты, астероиды и другие категории по общим признакам.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Спектральный класс и химический состав служат ключевыми критериями при анализе и классификации небесных тел.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характеристики в астрономии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и качественные характеристики небесных тел
</a:t>
            </a:r>
            <a:endParaRPr lang="en-US" sz="1901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свойства включают измеримые параметры, например, масса Солнца — приблизительно 1,989×10^30 кг, а температура его поверхности около 5778 К.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характеристики охватывают спектральный тип звезды, наличие атмосферы у планеты и структурные особенности поверхности.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количественных и качественных данных позволяет формировать иерархические классификации астрономических объектов.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Такое единство облегчает построение унифицированных моделей звёздных процессов и развития небесных тел.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разных классов имеют высокую схожесть по химическому составу, что отражает универсальность элементов водорода и гелия в космосе.
</a:t>
            </a:r>
            <a:endParaRPr lang="en-US" sz="1297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&gt;95%
</a:t>
            </a:r>
            <a:endParaRPr lang="en-US" sz="6409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обзоры, 2023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классы звёзд и их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распределены по классам O, B, A, F, G, K, M в зависимости от спектральных особенностей и температуры. Каждый класс характеризуется уникальными параметрами яркости и цвета.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звёзд одного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внутри одного спектрального класса обладают схожим химическим составом, светимостью и температурой, что позволяет строить общие модели их эволюции и поведения.
</a:t>
            </a:r>
            <a:endParaRPr lang="en-US" sz="135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класса G и роль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13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относится к классу G2V, где сосредоточено множество карликовых звёзд Галактики. Их изучение помогает понять свойства типичных звёзд в нашей Вселенной.
</a:t>
            </a:r>
            <a:endParaRPr lang="en-US" sz="137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Общность характеристик звёзд: спектральные классы
</a:t>
            </a:r>
            <a:endParaRPr lang="en-US" sz="201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характеристик планет Солнечной системы
</a:t>
            </a:r>
            <a:endParaRPr lang="en-US" sz="254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земной группы характеризуются каменистой структурой и сравнительно небольшими размерами. Исключение составляет Меркурий, у которого отсутствует атмосфера.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гиганты обладают значительной массой, мощными атмосферными слоями и многочисленными спутниками, что отличает их от меньших каменистых тел.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Общность характеристик галактик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галактик по форме и структуре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делятся на спиральные, эллиптические и неправильные, характеризующиеся формой и наличием межзвёздной среды. Каждая категория имеет свои отличия в структуре и массе.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галактик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различия, все галактики содержат звёзды, межзвёздное вещество и зачастую центральные массивные объекты — часто сверхмассивные чёрные дыры.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процент сходных характеристик у звёзд разных классов
</a:t>
            </a:r>
            <a:endParaRPr lang="en-US" sz="190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является наиболее стабильной характеристикой среди звёзд разных классов, несмотря на заметные различия в массе и стадии эволюции.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универсальность химического состава свидетельствует о фундаментальных процессах формирования звёзд во Вселенной.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астрономических данных, 2023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07389"/>
            <a:ext cx="4106400" cy="15278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характеристики планет-гигантов
</a:t>
            </a:r>
            <a:endParaRPr lang="en-US" sz="2048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массе, радиусу, средней плотности, кольцам и числу спутников газовых гигантов Солнечной системы показывают общие и уникальные черты.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различия, все гиганты обладают мощной атмосферой, кольцами и многочисленными спутниками.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563" y="1295150"/>
            <a:ext cx="406125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выявления общности характеристик в астрономии
</a:t>
            </a:r>
            <a:endParaRPr lang="en-US" sz="1901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изучения светового спектра объектов позволяет определить химический состав и температуру звёзд и планет, выявляя общие элементы и физические процессы.
</a:t>
            </a:r>
            <a:endParaRPr lang="en-US" sz="125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интенсивности излучения помогает определить светимость и вариации яркости космических тел, указывая на их сходство и отличия.
</a:t>
            </a:r>
            <a:endParaRPr lang="en-US" sz="1302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фиксирование положения и движения небесных объектов даёт ключевые параметры орбит и скоростей, объединяющие объекты в группы по динамическим признакам.
</a:t>
            </a:r>
            <a:endParaRPr lang="en-US" sz="1181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телескопы и компьютерные модели обеспечивают массовые данные для статистического выявления закономерностей и классификации объектов по общим характеристикам.
</a:t>
            </a:r>
            <a:endParaRPr lang="en-US" sz="10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Спектральный анализ: основа объединения объектов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Спектральный анализ позволяет сравнивать химический состав, температуру и движения различных космических объектов с высокой точностью, выявляя универсальные признаки их строения.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одинаковых спектральных линий, например натрия и водорода, в разных звёздах подтверждает единство процессов и общность характеристик, что способствует созданию универсальных моделей.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выявления общих характеристик космических объектов
</a:t>
            </a:r>
            <a:endParaRPr lang="en-US" sz="2098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анализа и классификации в астрономии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Фундаментальные физические законы, такие как гравитация и термоядерные реакции, поддерживают схожие процессы в формировании и развитии звёзд и галактик.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циклы перераспределения вещества способствуют формированию единого химического состава планет, метеоритов и комет во Вселенной.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Однородность исходных условий в областях звёздообразования приводит к сходству структуры и свойств формируемых космических объектов.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физических и химических факторов обеспечивает появление устойчивых общих характеристик у различных типов небесных тел.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формирования общности характеристик во Вселенной
</a:t>
            </a:r>
            <a:endParaRPr lang="en-US" sz="20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сложности классификации по общности
</a:t>
            </a:r>
            <a:endParaRPr lang="en-US" sz="2323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Невысокая разрешающая способность телескопов и помехи затрудняют точное измерение физических параметров отдалённых объектов.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Невозможность наблюдать некоторые объекты вне электромагнитного спектра ограничивает полноту информации о характеристиках.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события, например столкновения звёзд или галактик, могут создавать исключения, затрудняющие объединение объектов в однородные группы.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и их каменистая природа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— преимущественно каменистые тела с разнообразными орбитами и размерами. Их сходство по составу и динамике помогает понять процессы формирования внутренней Солнечной системы.
</a:t>
            </a:r>
            <a:endParaRPr lang="en-US" sz="1239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и летучие вещества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содержат лёд и летучие соединения, отличающие их от астероидов. Их орбиты и состав отражают старые этапы формирования и эволюции внешних областей Солнечной системы.
</a:t>
            </a:r>
            <a:endParaRPr lang="en-US" sz="1311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планеты: промежуточные объекты
</a:t>
            </a:r>
            <a:pPr algn="ctr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 обладают характеристиками как планет, так и малых тел, объединяя признаки формального ранжирования, что подчёркивает разнообразие и общий процесс эволюции на периферии Солнечной системы.
</a:t>
            </a:r>
            <a:endParaRPr lang="en-US" sz="1197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Общность характеристик в Солнечной системе: примеры малых тел
</a:t>
            </a:r>
            <a:endParaRPr lang="en-US" sz="19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2358" y="1038300"/>
            <a:ext cx="4659133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крупнейших спутников Юпитера по ключевым параметрам, отражающим их физическую структуру и активность.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общий ледяной состав, спутники демонстрируют значительные различия в геологической активности и наличии подповерхностных океанов.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Лаборатория реактивного движения (JPL) NASA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общее и различное среди спутников гигантов
</a:t>
            </a:r>
            <a:endParaRPr lang="en-US" sz="21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Междисциплинарное значение общности характеристик в современной астрономии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Общность характеристик связывает астрономию с другими науками, включая физику и химию, через универсальные процессы, такие как звёздообразование и химическая эволюция.
</a:t>
            </a:r>
            <a:endParaRPr lang="en-US" sz="1456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классификации астрономических объектов используются в геологии и биологии экзопланет, расширяя рамки междисциплинарных исследований и моделирования жизненных условий.
</a:t>
            </a:r>
            <a:endParaRPr lang="en-US" sz="135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единства законов и признаков во Вселенной способствует развитию новых научных направлений и комплексному анализу больших данных.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Общность характеристик как инструмент формирования научного мировоззрения
</a:t>
            </a:r>
            <a:endParaRPr lang="en-US" sz="1901" dirty="0"/>
          </a:p>
        </p:txBody>
      </p:sp>
      <p:sp>
        <p:nvSpPr>
          <p:cNvPr id="6" name="Text 2"/>
          <p:cNvSpPr txBox="1"/>
          <p:nvPr/>
        </p:nvSpPr>
        <p:spPr>
          <a:xfrm>
            <a:off x="354575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общих характеристик создаёт основу для понимания причинно-следственных связей в природе. Это способствует развитию системного мышления и научного восприятия мира.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116137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универсальных закономерностей помогает развивать навыки критической оценки данных и формировать обоснованные выводы, что является ключевым в научных исследованиях.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анализа общих признаков
</a:t>
            </a:r>
            <a:endParaRPr lang="en-US" sz="1170" dirty="0"/>
          </a:p>
        </p:txBody>
      </p:sp>
      <p:sp>
        <p:nvSpPr>
          <p:cNvPr id="9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метод и критическое мышление
</a:t>
            </a:r>
            <a:endParaRPr lang="en-US" sz="11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Общность характеристик: фундамент для астрономии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общих признаков усиливает систематизацию знаний о космосе и открывает новые пути для научных открытий, что делает эту концепцию важным инструментом современных исследований.
</a:t>
            </a:r>
            <a:endParaRPr lang="en-US" sz="393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2026-05-08T00:29:22Z</dcterms:created>
  <dcterms:modified xsi:type="dcterms:W3CDTF">2026-05-08T00:29:22Z</dcterms:modified>
</cp:coreProperties>
</file>