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и Аккад: начало великих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Междуречья заложили основы письменности и законов, создали первые города.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Месопотамия, между реками Тигр и Евфрат, стала местом появления первых городов и государств. Здесь развивались земледелие и ремесла, что привело к формированию шумерской и аккадской культур.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колыбель человеческой культуры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клинопись: первые письменные записи
</a:t>
            </a:r>
            <a:endParaRPr lang="en-US" sz="2568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клинописи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3200 года до н. э. шумеры начали использовать глиняные таблички и тростниковые палочки для письма. Эта уникальная система позволила сохранять важные записи и передавать знания из поколения в поколение.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широко использовалась для учёта налогов и сделок, что облегчало управление государством и экономикой. Таблички содержали законы, списки товаров и счета.
</a:t>
            </a:r>
            <a:endParaRPr lang="en-US" sz="113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Месопотамии обнаружили тысячи глиняных табличек с разнообразными текстами, от деловых документов до мифов и сказаний, что помогает изучать древнюю культуру.
</a:t>
            </a:r>
            <a:endParaRPr lang="en-US" sz="10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Шумера и их особенности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Ур, Урук, Лагаш и Ниппур имели собственных царей, законы и стены, защищавшие жителей от врагов и непогоды.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почитал своего бога-покровителя. Между ними часто возникали конфликты за ресурсы, но также создавались союзы ради общей защиты и торговли.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в жизни жителей Месопотамии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 Евфрат обеспечивали водой поля, позволяя выращивать злаки и финики благодаря системам орошения и каналам.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контролировали уровень воды, строили дамбы и каналы, чтобы избежать ущерба от наводнений и сохранить урожай для пропитания.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были основой экономической и социальной жизни, способствуя развитию сельского хозяйства и торговли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градусов в круге использовали шумеры для измерений и астрономии.
</a:t>
            </a:r>
            <a:endParaRPr lang="en-US" sz="1781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60 лежало в основе системы счёта, что привело к делению круга на 360 градусов и созданию лунного календаря с 12 месяцами.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в Месопотамии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 шумерском обществе?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 (энси) управляли городами с помощью советников и жрецов, обеспечивая порядок и принятие важных решений.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отвечали за религиозные обряды и управление храмами, связывая мир людей с миром богов.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и ремесленники были основной трудовой силой, обеспечивая продовольствие и необходимые товары.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участвовали в хозяйстве храмов, могли быть жрицами или торговками, а также воспитывали детей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Гильгамеш — герой и царь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эпоса был царём Урука, известным своей силой и мудростью. Его поиски бессмертия отражают человеческие мечты и страхи перед смертью.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и философские уроки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 дружбе, храбрости и принятии судьбы. Эпос учит ценить жизнь и уважать природу и богов.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 Гильгамеше — легенда и уроки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подъёма Аккада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влияния аккадцев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III тысячелетия до н. э. аккадцы укрепили позиции в регионе, распространяя своё влияние в Междуречье.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Перенятие культурных знаний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 заимствовали письменность и административные практики у шумеров, что повысило эффективность их управления.
</a:t>
            </a:r>
            <a:endParaRPr lang="en-US" sz="1388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 как центр силы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Аккад стал новой столицей, объединяя многочисленные города-государства в единую империю.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Шумера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Ану был богом неба, Энлиль контролировал власть и воздух, Инанна объединяла любовь и войну, а Энки — воду и мудрость. Эти боги управляли природой и жизнью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ступенчатые храмы высотой до нескольких десятков метров. Они служили не только религиозными центрами, но и экономическими, где хранились ресурсы и велась администрация.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божества Междуречья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Храмы-зиккураты и их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Великий, правивший в середине XXIV века до н.э., объединил разрозненные шумерские города-государства, создав первую в истории империю. Это объединение обеспечило стабильность и централизованное управление регионом.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Великий и создание империи Аккад
</a:t>
            </a:r>
            <a:endParaRPr lang="en-US" sz="2535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Саргоне была организована регулярная армия, что значительно усилило военную мощь Аккадского царства. Централизация власти стала основой для дальнейшего расширения и укрепления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Аккадцы: наследники и новаторы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клинописи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 переняли шумерскую клинопись и модифицировали её для записи своего языка, что способствовало развитию письменной культуры и бюрократии.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аккадского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Аккадский язык стал языком дипломатии и торговли на территории Ближнего Востока, объединяя различные народы в общую культурную среду.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шумерских и аккадских традиций привело к появлению новых мифов, обрядов и административных систем, отражающих дух эпохи.
</a:t>
            </a:r>
            <a:endParaRPr lang="en-US" sz="1323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административные практики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 внедрили централизованную систему управления, улучшили налоговую политику и укрепили институт царской власти для эффективного контроля империи.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Аккада и последствия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упадка (около 2200 г. до н.э.)
</a:t>
            </a:r>
            <a:pPr algn="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центральной власти и внутренние конфликты ослабили империю, что сделало Аккад уязвимым перед внешними угрозами.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гутиев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гутиев вторглись в Месопотамию, разрушая города и нарушая стабильность, что ускорило падение Аккадской империи.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засуха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неурожаи привели к нехватке продовольствия, что вызвало голод и социальные волнения в регионах империи.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шумерских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Аккада города Шумера восстановили собственную власть и независимость, начался период раздробленности и конкуренции между ними.
</a:t>
            </a:r>
            <a:endParaRPr lang="en-US" sz="10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законы и судебная система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Ур-Намму считается одним из самых ранних сводов законов, регулирующих общественные отношения и защищающих права граждан в Шумере и Аккаде.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законах предусматривались конкретные наказания и компенсации за преступления, что способствовало справедливому судопроизводству и поддержанию порядка.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охватывали семейные вопросы, торговлю и рабство, обеспечивая единые правила для всего общества и укрепляя государственные институты.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Хозяйство, ремёсла и торговля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позволяли орошать поля, что повысило урожайность и обеспечило продовольственную стабильность для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гончарного круга дало возможность создавать более качественную посуду и сосуды, необходимые для хранения и транспортировки продуктов.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плуг значительно ускорил обработку земли, улучшая эффективность сельского хозяйства и расширяя пахотные земли.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соседями обеспечивала обмен зерна, металлов и ремесленных изделий, способствуя экономическому развитию и культурному обмену.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завоевания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государства вели постоянные войны за контроль над плодородными землями и водными ресурсами, что стимулировало развитие военных технологий и тактики.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бронзового оружия и колесниц повысило мобильность и эффективность армий, а укрепленные городские стены обеспечивали защиту от нападений.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древней Месопотамии
</a:t>
            </a:r>
            <a:endParaRPr lang="en-US" sz="278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в Уре — символ величия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ступенчатый храм достигал высоты около 30 метров и был центром религиозной жизни. Строение выполняло не только культовые функции, но и служило наблюдательным пунктом.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как центры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дворцы украшались резьбой и росписями, отражая могущество правителей и совершенство архитектурного мастерства шумерских и аккадских строителей.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статуэтки и печати-цилиндры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украшали дома и храмы, использовались для печати документов и обладали декоративным и магическим значением в обществе древней Месопотамии.
</a:t>
            </a:r>
            <a:endParaRPr lang="en-US" sz="10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научное наследие Шумера и Аккада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ими письменность стала основой для многих последующих языков и использовалась для записи законов, историй и науки.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Разработанная ими математическая система с основанием 60 легла в основу современного счёта времени и угловых измерений.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знания, накопленные шумерами и аккадцами, позволили создать первые календари и предсказывать природные явления.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выявили многочисленные шумерские и аккадские города, обнаружив тысячи клинописных табличек, раскрывающих детали повседневной жизни и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Уре, Лагаше и Ниппуре помогли восстановить историческую картину Месопотамии и понять влияние этих цивилизаций на развитие человечества.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Шумера и Аккада в мировой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и Аккад заложили фундаментальные основы цивилизации — письмо, право, городскую культуру и науку. Их достижения продолжают влиять на современный мир в различных сферах жизни.
</a:t>
            </a:r>
            <a:endParaRPr lang="en-US" sz="34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2026-05-10T12:52:47Z</dcterms:created>
  <dcterms:modified xsi:type="dcterms:W3CDTF">2026-05-10T12:52:47Z</dcterms:modified>
</cp:coreProperties>
</file>