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сообщества: основные понятия и современные вызовы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видов в системы под влиянием климата и человека.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научное развитие понимания экологических сообществ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экологического сообщества появилась в XIX–XX веках. Учёные изучали взаимосвязи организмов и среды в комплексных системах на фоне растущего влияния человека и экологических кризисов.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определение экологического сообщества
</a:t>
            </a:r>
            <a:endParaRPr lang="en-US" sz="2644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сообщество — совокупность популяций разных видов, обитающих на одной территории и тесно взаимодействующих между собой.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видами включают трофические отношения, конкуренцию и симбиоз, которые обеспечивает целостность и стабильность сообщества.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функциональность сообщества зависит от взаимодействия и адаптации всех его компонентов к окружающей среде и друг к другу.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пространственное распределение в сообществах
</a:t>
            </a:r>
            <a:endParaRPr lang="en-US" sz="2089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как фундамент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 сообществе определяет функциональные возможности и устойчивость экосистемы, обеспечивая множество экологических ниш и взаимодействий.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и численность популяций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на производители, потребители и разрушители отражает поток энергии и регулирует численность организмов на каждом уровне.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Ярусность в лесных сообществах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организованы в несколько ярусов — верхний (деревья), средний (кустарники), нижний (травы) — что создаёт сложную пространственную структуру.
</a:t>
            </a:r>
            <a:endParaRPr lang="en-US" sz="132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090400"/>
            <a:ext cx="4022400" cy="201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биотических и абиотических параметров трёх основных типов сообществ на основе ключевых признаков и адаптаций.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формирует состав и приспособления организмов, обеспечивая специализацию и разнообразие в сообществах.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лесного, степного и водного сообществ
</a:t>
            </a:r>
            <a:endParaRPr lang="en-US" sz="231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и биогеоценоз: различия и общее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включает всех живых обитателей одной территории — растения, животных и микроорганизмы, образуя взаимосвязанную эколого-биологическую систему.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охватывает биоту вместе с абиотическими компонентами — почвой, атмосферой, водой и климатическими условиями, формируя естественную экосистему.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Биоценоз концентрируется на взаимодействиях внутри живой части, тогда как биогеоценоз описывает целостную природную систему «живое плюс неживое».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подчёркивают необходимость комплексного подхода для изучения природы и сохранения экосистем в полной сложности.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взаимодействий в экологическом сообществе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 и веществ между продуцентами, консументами и редуцентами
</a:t>
            </a:r>
            <a:endParaRPr lang="en-US" sz="24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трофические уровни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создают органическое вещество, консументы его употребляют, а редуценты возвращают минералы в почву. Эти уровни образуют основу питания во всех экосистемах.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Трофическая структура и пищевая пирамида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потери и их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каждом переходе энергия теряется, что снижает численность и биомассу организмов, создавая характерную пирамидальную структуру в природных сообществах.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Количественная характеристика биомассы в лесу
</a:t>
            </a:r>
            <a:endParaRPr lang="en-US" sz="269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биомассы и энергии при переходе между трофическими уровнями в лесу составляет примерно десятикратный спад.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подчёркивает ограниченность энергии и её важность для поддержания стабильности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лесных сообществ,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229" y="1239180"/>
            <a:ext cx="212117" cy="2121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3582" y="2811721"/>
            <a:ext cx="218019" cy="17441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2682" y="1248340"/>
            <a:ext cx="218019" cy="19379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Видовое разнообразие — залог устойчивости сообщества
</a:t>
            </a:r>
            <a:endParaRPr lang="en-US" sz="2280" dirty="0"/>
          </a:p>
        </p:txBody>
      </p:sp>
      <p:sp>
        <p:nvSpPr>
          <p:cNvPr id="11" name="Text 2"/>
          <p:cNvSpPr txBox="1"/>
          <p:nvPr/>
        </p:nvSpPr>
        <p:spPr>
          <a:xfrm>
            <a:off x="546450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 структуру сообщества и обеспечивают основные функции экосистемы, формируя её базу и устойчивость к внешним факторам.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85557" y="3114845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Субдоминантные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экологические процессы, дополняя доминантов и способствуя стабильной работе экосистемы.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24654" y="1562878"/>
            <a:ext cx="2179623" cy="16502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Повышают общую адаптивность сообщества, обеспечивают генетическое разнообразие и устойчивость к изменениям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Динамические изменения и сукцессии в сообществах
</a:t>
            </a:r>
            <a:endParaRPr lang="en-US" sz="2486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первичной сукцессии
</a:t>
            </a:r>
            <a:pPr algn="ctr" indent="0" marL="0">
              <a:lnSpc>
                <a:spcPct val="100000"/>
              </a:lnSpc>
              <a:buNone/>
            </a:pPr>
            <a:r>
              <a:rPr lang="en-US" sz="5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стерильных субстратах, таких как лавовые потоки или голый песок, начинают колонизировать мхи и лишайники, создавая основу для дальнейшего развития сообщества.
</a:t>
            </a:r>
            <a:endParaRPr lang="en-US" sz="1326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промежуточных фитоценозов
</a:t>
            </a:r>
            <a:pPr algn="ctr" indent="0" marL="0">
              <a:lnSpc>
                <a:spcPct val="100000"/>
              </a:lnSpc>
              <a:buNone/>
            </a:pPr>
            <a:r>
              <a:rPr lang="en-US" sz="5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кустарники и молодые деревья, укрепляются связи между видами, повышается видовое разнообразие и устойчивость.
</a:t>
            </a:r>
            <a:endParaRPr lang="en-US" sz="136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вторичной сукцессии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разрушений экосистем, вызванных пожарами или вырубкой, происходит последовательное заселение растений и животных, восстанавливая структуру сообщества.
</a:t>
            </a:r>
            <a:endParaRPr lang="en-US" sz="1263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стабильного биогеоценоза
</a:t>
            </a:r>
            <a:pPr algn="ctr" indent="0" marL="0">
              <a:lnSpc>
                <a:spcPct val="100000"/>
              </a:lnSpc>
              <a:buNone/>
            </a:pPr>
            <a:r>
              <a:rPr lang="en-US" sz="53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Устанавливается равновесие между живыми организмами и абиотическими факторами, формируется зрелое сообщество с устойчивой трофической сетью.
</a:t>
            </a:r>
            <a:endParaRPr lang="en-US" sz="124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начинается с заселения свежей лавы первичными колонизаторами — мхами и лишайниками, которые создают почвенный покров, способствующий появлению более сложных организмов.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иллюстрируется постепенным восстановлением леса после пожара: сначала появляются травы, затем кустарники и молодые деревья, что ведёт к восстановлению экосистемы.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примеры сукцессий в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21237"/>
            <a:ext cx="4336500" cy="18812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роль организмов различных трофических групп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трофические группы, их функции и примеры организмов, участвующих в поддержании экосистемы и круговороте веществ.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 по трофическим группам обеспечивает замкнутый цикл веществ и поддерживает устойчивость сообщества.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«Основы экологии», учебник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и структура степного сообщества
</a:t>
            </a:r>
            <a:endParaRPr lang="en-US" sz="2494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многочисленными являются первичные производители — злаковые растения, формирующие основу питания пастбищных животных.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численность указывает на устойчивую экологическую структуру с ограниченным числом хищников на вершине.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мониторинг степей, 2022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межвидовых взаимодействий: симбиоз и конкуренция
</a:t>
            </a:r>
            <a:endParaRPr lang="en-US" sz="2054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лишайники — союз гриба и водоросли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представляют собой уникальный пример симбиоза, где гриб обеспечивает защиту, а водоросль — фотосинтетическую продукцию, совместно создавая устойчивое сообщество на скалах и почвах.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ресурсы между зайцем-беляком и косулей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животных питаются сходными кормами, что порождает конкуренцию за пищу в зимний период. Это влияет на поведение и численность каждого вида в экосистеме.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функции сообществ в биосфере
</a:t>
            </a:r>
            <a:endParaRPr lang="en-US" sz="2789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играют ключевую роль в круговороте веществ, обеспечивая непрерывное перераспределение органического и неорганического материала между компонентами экосистемы.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Формируя трофические цепи, сообщества регулируют численность видов и поддерживают энергетический баланс, что способствует устойчивости биосферы.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влияют на климатические процессы, через регулирование поглощения углекислого газа и образование почвенного покрова, поддерживая условия для жизни на планете.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 сообщества: современные угрозы
</a:t>
            </a:r>
            <a:endParaRPr lang="en-US" sz="2054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приводит к утрате местообитаний и снижению биоразнообразия, ослабляя экосистемные функции.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бытовые загрязнения ухудшают качество воды, почв и воздуха, что пагубно сказывается на здоровье организмов и функционировании сообществ.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деградация экосистем снижает их способность восстанавливаться и адаптироваться к изменениям, вызывая экологические дисбалансы.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нарушает естественные связи, приводит к вытеснению местных видов и разрыву пищевых цепей.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и восстановлению сообществ: примеры из России и мира
</a:t>
            </a:r>
            <a:endParaRPr lang="en-US" sz="2054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степей в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инициативы направлены на возвращение степных экосистем путём ограничения выпаса и повышения биоразнообразия, что улучшает состояние почв и поддерживает редкие виды.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тропических лесов Амазонии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программы способствуют сокращению вырубки и восстановлению лесных массивов через привлечение местных сообществ и внедрение устойчивых методов хозяйствования.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болотных территорий Европы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Комплексные меры включают защиту водного режима, борьбу с загрязнениями и восстановление природных местообитаний для почвенных организмов и водоплавающих птиц.
</a:t>
            </a:r>
            <a:endParaRPr lang="en-US" sz="117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учеников, изучавших экологию, демонстрируют более высокий уровень экологической ответственности и активность в природоохранной деятельности.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показывают, что понимание экологических сообществ формирует у подростков сознательное отношение к окружающей среде и стимулирует участие в её сохранении.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ВОЗЭ, 2023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перспективы изучения экологических сообществ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185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структуры и функций экологических сообществ критически важно для сохранения биосферы. Будущие исследования и технологии помогут улучшить мониторинг и охрану природных систем.
</a:t>
            </a:r>
            <a:endParaRPr lang="en-US" sz="352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2026-05-10T00:20:17Z</dcterms:created>
  <dcterms:modified xsi:type="dcterms:W3CDTF">2026-05-10T00:20:17Z</dcterms:modified>
</cp:coreProperties>
</file>