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и журналистика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новости становятся понятными и почему им можно доверять?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журналистика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помогает людям быстро узнавать важные события, сравнивать точки зрения и проверять слухи. Она делает мир понятнее: даёт факты, а не догадки, и помогает принимать более осознанные решения.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журналистика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собирает сведения о событиях и людях, проверяет их и объясняет так, чтобы читатель понял главное без лишней путаницы и искажений.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источниками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не ограничивается одним сообщением: он ищет детали, задаёт вопросы, сравнивает несколько источников и уточняет, что действительно произошло.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информация превращается в новость, интервью, репортаж или аналитический текст — в зависимости от цели и глубины рассказа.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журналистики — сообщать правду ясно, точно и ответственно, чтобы люди могли доверять прочитанному и делать выводы сами.
</a:t>
            </a:r>
            <a:endParaRPr lang="en-US" sz="22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над материалом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редакции над одним материалом работают несколько людей, и у каждого своя задача. Формат публикации тоже влияет на то, как глубоко раскрывается тема.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материал, тем важнее согласованная работа всей команды и внимательная проверка деталей.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редакционного процесса в журналистике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новость отвечает на главные вопросы: кто, что, где, когда, почему и как. Она нужна, когда важно быстро сообщить факт без лишних подробностей.
</a:t>
            </a:r>
            <a:endParaRPr lang="en-US" sz="2229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на вопросах и ответах. В нём слышен голос собеседника, поэтому такой формат помогает узнать мнение, опыт или объяснение от первого лица.
</a:t>
            </a:r>
            <a:endParaRPr lang="en-US" sz="2107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переносит читателя на место события. В нём важны атмосфера, наблюдения и детали, которые помогают представить, что происходило вокруг.
</a:t>
            </a:r>
            <a:endParaRPr lang="en-US" sz="2107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не только сообщает, что случилось, но и сравнивает причины, последствия и разные точки зрения. Такой текст требует больше времени и проверки.
</a:t>
            </a:r>
            <a:endParaRPr lang="en-US" sz="2306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форматы материалов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новость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редакция превращает тему в готовый материал.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школьную новость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объявление о школьном концерте и сначала проверяет, есть ли в нём дата, место и кто отвечает за организацию.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можно написать короткую заметку только с подтверждёнными фактами, без слухов и лишних догадок.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спрашивает учителя и сверяет информацию с расписанием школы, чтобы убедиться, что событие действительно запланировано.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911375"/>
            <a:ext cx="84930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фактов перед публикацией
</a:t>
            </a:r>
            <a:endParaRPr lang="en-US" sz="3914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321625" y="22272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кто сообщил новость. Надёжнее всего, если источник назван прямо и может объяснить, откуда у него информация.
</a:t>
            </a:r>
            <a:endParaRPr lang="en-US" sz="1990" dirty="0"/>
          </a:p>
        </p:txBody>
      </p:sp>
      <p:sp>
        <p:nvSpPr>
          <p:cNvPr id="12" name="Text 3"/>
          <p:cNvSpPr txBox="1"/>
          <p:nvPr/>
        </p:nvSpPr>
        <p:spPr>
          <a:xfrm>
            <a:off x="706023" y="3827750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дата
</a:t>
            </a:r>
            <a:pPr algn="l" indent="0" marL="0">
              <a:lnSpc>
                <a:spcPct val="100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оценить актуальность сообщения. Без неё трудно понять, относится ли новость к сегодняшнему дню или к прошлому событию.
</a:t>
            </a:r>
            <a:endParaRPr lang="en-US" sz="2058" dirty="0"/>
          </a:p>
        </p:txBody>
      </p:sp>
      <p:sp>
        <p:nvSpPr>
          <p:cNvPr id="13" name="Text 4"/>
          <p:cNvSpPr txBox="1"/>
          <p:nvPr/>
        </p:nvSpPr>
        <p:spPr>
          <a:xfrm>
            <a:off x="2321639" y="5448307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 ли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2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должны совпадать во всех частях материала. Если где-то написано иначе, текст нужно перепроверить до публикации.
</a:t>
            </a:r>
            <a:endParaRPr lang="en-US" sz="2068" dirty="0"/>
          </a:p>
        </p:txBody>
      </p:sp>
      <p:sp>
        <p:nvSpPr>
          <p:cNvPr id="14" name="Text 5"/>
          <p:cNvSpPr txBox="1"/>
          <p:nvPr/>
        </p:nvSpPr>
        <p:spPr>
          <a:xfrm>
            <a:off x="706023" y="70821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подтвердить цитату
</a:t>
            </a:r>
            <a:pPr algn="l" indent="0" marL="0">
              <a:lnSpc>
                <a:spcPct val="100000"/>
              </a:lnSpc>
              <a:buNone/>
            </a:pPr>
            <a:r>
              <a:rPr lang="en-US" sz="2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должна звучать так же, как её сказал человек. Если она пересказана неточно, смысл может измениться.
</a:t>
            </a:r>
            <a:endParaRPr lang="en-US" sz="2068" dirty="0"/>
          </a:p>
        </p:txBody>
      </p:sp>
      <p:sp>
        <p:nvSpPr>
          <p:cNvPr id="15" name="Text 6"/>
          <p:cNvSpPr txBox="1"/>
          <p:nvPr/>
        </p:nvSpPr>
        <p:spPr>
          <a:xfrm>
            <a:off x="2321624" y="8680825"/>
            <a:ext cx="68337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 ли эмоций вместо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2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 заменяют доказательства. Если текст строится на восклицаниях и оценках, но не показывает факты, его надо доработать.
</a:t>
            </a:r>
            <a:endParaRPr lang="en-US" sz="20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честность в работе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места, даты и цифры должны совпадать с источниками. Даже маленькая ошибка может изменить смысл материала и снизить доверие к нему.
</a:t>
            </a:r>
            <a:endParaRPr lang="en-US" sz="2224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публикация показывает, откуда взята информация: из интервью, документа, наблюдения или официального сообщения. Это помогает читателю оценить надёжность текста.
</a:t>
            </a:r>
            <a:endParaRPr lang="en-US" sz="2224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проверить, а мнение показывает позицию автора или героя. Журналист должен ясно разделять эти части, чтобы читатель не путал их.
</a:t>
            </a:r>
            <a:endParaRPr lang="en-US" sz="2224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источник не назван или проверка невозможна, материал становится слабее. В журналистике лучше честно сказать, что данных пока недостаточно.
</a:t>
            </a:r>
            <a:endParaRPr lang="en-US" sz="22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или мнение?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он опирается на наблюдение, документ или точную цитату. Если данные совпадают в разных источниках, перед нами надёжная информация.
</a:t>
            </a:r>
            <a:endParaRPr lang="en-US" sz="2829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выражает отношение человека к событию. Оно не обязательно неверно, но его нельзя выдавать за доказанный факт, особенно в новостном тексте.
</a:t>
            </a:r>
            <a:endParaRPr lang="en-US" sz="2900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уместно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факты составляют основу сообщения, а мнение уместно в комментарии, колонке или обзоре. Когда эти части смешивают, читателю труднее понять, чему верить.
</a:t>
            </a:r>
            <a:endParaRPr lang="en-US" sz="27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копировать чужое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чужой текст без ссылки, читатель не понимает, кто действительно нашёл факт и проверил его. В журналистике важно честно показывать источник, чтобы сохранить доверие и уважение к автору.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тоже защищены авторским правом. Перед использованием изображения нужно спросить разрешение или взять материал из открытого источника с указанием автора, иначе это будет нечестно и незаконно.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без копирования лучше прямой вставки чужих фраз. Когда журналист пишет своими словами, он показывает, что понял смысл, а не просто перенёс готовый текст на страницу.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Плагиат вредит не только автору, но и читателям: ошибка или искажение могут перейти в новый материал. Поэтому честная ссылка на источник — часть профессиональной ответственности.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в этой цепочке снижает риск ошибки: от выбора темы до финальной проверки. Чем внимательнее этапы, тем надёжнее итоговый материал.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становится надёжнее, когда проверки идут не один раз, а на каждом этапе. Финальная публикация — результат всей цепочки, а не одного удачного черновика.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материала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сценарию презентации, 2025.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фейк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заголовок: он не должен обещать сенсацию без доказательств. Если текст сразу давит эмоциями и требует немедленно поверить, это серьёзный повод насторожиться.
</a:t>
            </a:r>
            <a:endParaRPr lang="en-US" sz="2298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информацию с двумя-тремя надёжными источниками. Если данные совпадают, новость выглядит убедительнее; если расходятся, нужно искать первоисточник и не спешить с выводами.
</a:t>
            </a:r>
            <a:endParaRPr lang="en-US" sz="216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конкретику
</a:t>
            </a:r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детали: дату, место, имена, цифры и прямые цитаты. Чем меньше конкретики и чем больше расплывчатых формулировок, тем выше риск, что материал ненадёжен.
</a:t>
            </a:r>
            <a:endParaRPr lang="en-US" sz="2105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обращают внимание на язык текста. Ошибки, анонимные ссылки, отсутствие даты и слишком резкие оценки часто показывают, что перед вами не проверенная новость, а подделка.
</a:t>
            </a:r>
            <a:endParaRPr lang="en-US" sz="232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контекст и авторская позиция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заголовок сообщает событие без давления на читателя. Он помогает понять, что произошло, а не подсказывает заранее, как к этому относиться.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показывает, что произошло до события и что случилось после него. Без этой части даже точный факт может выглядеть неполным или неправильно понятым.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заголовок использует сильные слова, обвинения или страх, он может искажать смысл новости. Такие формулировки часто рассчитаны на быстрый отклик, а не на понимание.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дата и место публикации помогают оценить надёжность текста. Когда эти сведения скрыты или устарели, материал стоит читать особенно внимательно и осторожно.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манипуляции в тексте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часто начинается с громких слов вроде «шок», «все в ужасе», «никто не ожидал». Такие выражения привлекают внимание, но не доказывают, что информация верна.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Несовпадающие цифры и размытые источники — ещё один тревожный сигнал. Когда автор не указывает, откуда взяты данные, читателю трудно понять, можно ли им доверять.
</a:t>
            </a:r>
            <a:endParaRPr lang="en-US" sz="2321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почти нет фактов, зато много оценок, материал лучше перепроверить. Журналистика объясняет события, а не заменяет доказательства эмоциональными фразами.
</a:t>
            </a:r>
            <a:endParaRPr lang="en-US" sz="2105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цитаты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«удобная» цитата тоже вызывает вопросы: она может быть вырвана из контекста или придумана. Надёжный текст опирается на проверяемые слова, а не на красивый пересказ.
</a:t>
            </a:r>
            <a:endParaRPr lang="en-US" sz="2293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уважение и безопасность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жизнь человека не становится общим достоянием только потому, что он оказался рядом с камерой. Личные данные, адреса и семейные подробности нельзя раскрывать без веской причины.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не 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не хочет отвечать, журналист не должен давить или спорить. Отказ — это не помеха, а часть уважительного общения и профессиональной этики.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съёмкой или интервью важно спросить разрешение и объяснить, зачем нужен материал. Вежливый тон и понятные вопросы помогают людям чувствовать себя спокойно и безопасно.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выезде главное — оценить обстановку: не подходить к опасному месту, не мешать службам и не рисковать ради кадра. Безопасность важнее любой фотографии или новости.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работают вместе: один вопрос без сравнения источников ещё не защищает от ошибки. Самая надёжная проверка получается, когда читатель использует все три сразу.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читатель задаёт вопрос об источнике, тем легче ему заметить слабые места в сообщении. Сравнение и спокойный взгляд делают выводы точнее.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привычки медиаграмотного читателя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сценарию презентации, 2025.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самому сделать короткую заметку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одну тему: объявление, школьное событие или спортивный результат. В короткой заметке важно не охватить всё, а ясно назвать главное событие и его смысл.
</a:t>
            </a:r>
            <a:endParaRPr lang="en-US" sz="2207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факт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запиши один точный факт: дату, счёт, место или результат. Факт должен быть проверяемым, чтобы читатель сразу понял, что произошло на самом деле.
</a:t>
            </a:r>
            <a:endParaRPr lang="en-US" sz="2207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цитату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используй одну короткую цитату, если она действительно нужна. Она помогает оживить текст, но не должна заменять саму новость или отвлекать от сути.
</a:t>
            </a:r>
            <a:endParaRPr lang="en-US" sz="2207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сделай один простой вывод: почему это важно для класса, школы или команды. Такой финал показывает, что заметка не просто сообщает событие, а объясняет его.
</a:t>
            </a:r>
            <a:endParaRPr lang="en-US" sz="2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нужны журналисты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помогают людям не теряться среди слухов и случайных сообщений. Они собирают факты, проверяют их и рассказывают о важных событиях понятным языком.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материал уважает читателя и героев истории. Он не давит эмоциями, не искажает слова и не скрывает, откуда взята информация.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журналист задаёт вопросы и сравнивает источники, общество лучше понимает, что происходит. Это особенно важно, если новости кажутся сложными или противоречивыми.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фейки полезно каждому. Оно делает чтение новостей спокойнее, помогает не спешить с выводами и увереннее ориентироваться в потоке информации.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нужна, чтобы важные события были понятны и проверяемы. Точность, честность, уважение и ответственность делают новость надёжной, а читателя — внимательным и думающим.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2026-07-25T16:50:11Z</dcterms:created>
  <dcterms:modified xsi:type="dcterms:W3CDTF">2026-07-25T16:50:11Z</dcterms:modified>
</cp:coreProperties>
</file>