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 Л. Н. Толстой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Дисциплина, наблюдательность и постоянная правка были основой его труда.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рабочий способ Толстого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создал великие романы и учебные книги, а его рукописи сохранили следы рождения текста. По ним видно, что литературное произведение создаётся постепенно: через наблюдение, размышление, черновики и многократную правку.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 в Ясной Поляне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читал, гулял и разговаривал с близкими. Иногда в это же время он занимался хозяйственными делами в усадьбе.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вставал до рассвета и начинал писать в тишине. Утренние часы были самыми удобными для сосредоточенной работы.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оставались силы, Толстой снова садился за рукописи. Он продолжал работу над уже начатыми страницами и отдельными сценами.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тексту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дня он подводил итоги сделанного и мог ещё раз перечитать написанное. Так работа шла спокойно и без спешки.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стол, черновики и рукописи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писал от руки и пользовался бумагой, пером и чернилами. Рядом лежали стопки листов, на которых постепенно вырастал текст. Это был очень личный и сосредоточенный труд.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писателя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доверял первому варианту и внимательно исправлял каждую страницу. В рукописях оставались зачёркивания, вставки и пометки на полях, словно виден ход его мысли.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выглядела работа на бумаге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текст у Толстого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мысль превращалась в готовое произведение по мере наблюдения и правки.
</a:t>
            </a:r>
            <a:endParaRPr lang="en-US" sz="15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часть писательской работы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читал не только художественные книги, но и исторические, философские и общественно-политические тексты. Это расширяло его кругозор и давало новые темы для размышлений.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делал выписки, заметки и короткие записи, чтобы не потерять важную мысль. Эти записи часто становились основой для будущих статей, книг и рассуждений.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помогало ему проверять факты, сравнивать разные мнения и точнее понимать события. Так он делал свои произведения более убедительными и содержательными.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складывался день Толстого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разговоры тоже были важны: они давали новые наблюдения и помогали не уставать от долгой работы.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время занимали письмо и правка, значит, литературный труд у Толстого был систематическим и очень требовательным.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биографических сведений о жизни Толстого в Ясной Поляне и материалов о его рукописях.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Толстой переписывал тексты много раз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вариант для Толстого не был окончательным. Он считал важным найти самое точное слово, которое лучше всего передаст мысль, характер и настроение сцены.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Многократная правка помогала убрать неточности и сделать речь персонажей естественной. Благодаря этому текст становился не только точнее, но и живее.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рукописях его романов видны исправления, перестановки эпизодов и замены слов. Это показывает, что писатель долго искал наиболее ясную и сильную форму.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Толстого и работа современного школьника
</a:t>
            </a:r>
            <a:endParaRPr lang="en-US" sz="2569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привычки делают труд более собранным и результативным.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работа была не быстрой, а многоэтапной. Терпение, самоконтроль и повторная проверка важны и в учёбе.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жизни Толстого в Ясной Поляне и материалы о его рукописях.
</a:t>
            </a:r>
            <a:endParaRPr lang="en-US" sz="13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как место труда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была для Толстого не только домом, но и местом ежедневной работы. В кабинете он писал и читал, а рядом находил тишину, нужную для сосредоточения.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рабочее пространство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гулял по аллеям, встречался с людьми и наблюдал жизнь усадьбы. Всё это становилось частью его писательской работы и помогало лучше понимать человека.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вокруг писателя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725" y="1294104"/>
            <a:ext cx="281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607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319104"/>
            <a:ext cx="450000" cy="40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400" y="3084118"/>
            <a:ext cx="39375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труд и движение в жизни Толстого
</a:t>
            </a:r>
            <a:endParaRPr lang="en-US" sz="2822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прогулки помогали Толстому размышлять, собирать мысли и не засиживаться на месте. Движение было для него не отдыхом от работы, а способом поддерживать ясность ума и рабочий ритм.
</a:t>
            </a:r>
            <a:endParaRPr lang="en-US" sz="1182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Кошение травы требовало ровного темпа, выносливости и сосредоточенности. Толстой видел в такой работе полезное упражнение для тела и воли, которое помогало сохранять собранность надолго.
</a:t>
            </a:r>
            <a:endParaRPr lang="en-US" sz="1167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Кошение травы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ценил простые физические занятия, потому что они дисциплинировали и возвращали к реальности. Практический труд напоминал ему, что мысль должна опираться на живую, повседневную жизнь.
</a:t>
            </a:r>
            <a:endParaRPr lang="en-US" sz="1078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руками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Рубка дров была для него примером честного и ощутимого труда, где сразу виден результат. Она укрепляла тело и помогала переключаться после долгого сидения за рукописями.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Рубка дров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не заменяла литературную работу, но поддерживала её. После движения Толстому было легче возвращаться к тексту, снова сосредоточиваться и не терять внутреннюю энергию.
</a:t>
            </a:r>
            <a:endParaRPr lang="en-US" sz="1194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письма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этапов проходило одно произведение
</a:t>
            </a:r>
            <a:endParaRPr lang="en-US" sz="280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крупных текстов Толстой возвращался к работе снова и снова, поэтому путь от замысла до готовой книги был долгим и требовал терпения.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произведение, тем больше этапов оно проходило; главное у Толстого — постепенное уточнение мысли через многократную правку.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сведениям о работе Толстого и его рукописям; без точной количественной статистики, схема отражает последовательность этапов.
</a:t>
            </a:r>
            <a:endParaRPr lang="en-US" sz="10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Толстой создавал характеры героев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внимательно наблюдал за людьми в семье, в гостях, в дороге и в деревне. Он замечал, как человек говорит, двигается, молчит и реагирует на неожиданности.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услышанных разговоров он запоминал интонации, любимые слова и привычки. Потом эти детали превращались в живую речь персонажей, а не в искусственно придуманные реплики.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были жесты, взгляд, манера держаться и маленькие повседневные привычки. Именно такие точные подробности делали героев Толстого узнаваемыми и убедительными для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жизненное наблюдение превращалось в образ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Толстой переходил от впечатления о реальном человеке к художественному персонажу через запись, отбор детали и многократную проверку.
</a:t>
            </a:r>
            <a:endParaRPr lang="en-US" sz="15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 Ясной Поляне и педагогическая работа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 школу для крестьянских детей, Толстой не ограничивался наблюдением со стороны: он сам учил, объяснял и искал способы сделать уроки понятными и живыми.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обучения повлиял и на его писательский язык: Толстой всё больше ценил простоту, точность и естественность. Так педагогическая работа стала частью его литературного мастерства.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занятий он создавал учебные тексты и «Азбуку», стараясь подбирать ясные слова и короткие фразы. Ему было важно, чтобы ребёнок понял смысл без лишних трудностей.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Толстому работать каждый день
</a:t>
            </a:r>
            <a:endParaRPr lang="en-US" sz="283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привычки складывались в устойчивый распорядок, который не зависел только от настроения и помогал возвращаться к тексту снова и снова.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опорами были дисциплина и переписывание: именно они превращали отдельные усилия в постоянную и результативную работу.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материалам о жизни Толстого в Ясной Поляне и его рукописям; значения на диаграмме условно отражают значимость занятий.
</a:t>
            </a:r>
            <a:endParaRPr lang="en-US" sz="10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помощники и личная самостоятельность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жил среди близких людей, но в работе старался сам управлять своим временем. Он не любил спешку и предпочитал решать, когда писать, читать или возвращаться к черновикам.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бережно хранил рукописи, делал записи и не выпускал из виду даже старые варианты текста. Это показывало его внимательность к каждой детали будущей книги.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помощи семьи он оставался независимым в литературных решениях. Итоговую форму текста Толстой определял сам, поэтому его произведения несли отпечаток личной ответственности автора.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отмечали, что Толстой мог долго сидеть над работой, полностью сосредоточившись. Такая способность требовала терпения и привычки не отвлекаться на второстепенное.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рукописи Толстого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рукописей видно, что Толстой не писал «на чистовик» с первого раза. В тексте встречаются зачёркивания, вставки между строк, стрелки и новые варианты одной фразы.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страницы похожи на карту мыслительной работы: по ним можно проследить, как менялась мысль автора прямо во время письма. Рукопись становится не просто текстом, а следом творческого поиска.
</a:t>
            </a:r>
            <a:endParaRPr lang="en-US" sz="13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340263"/>
            <a:ext cx="4791900" cy="23395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труда Л. Н. Толстого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особенностей его работы и их значения.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соединял дисциплину, наблюдение и требовательность к слову; поэтому его тексты получались глубокими, живыми и очень точными.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Толстого, рукописи, воспоминания современников и биографические материалы.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из рабочего дня Толстого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Толстого показывает, что большое произведение рождается не случайно: его создают дисциплина, чтение, наблюдение за людьми и настойчивая правка, день за днём.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2026-05-23T01:21:34Z</dcterms:created>
  <dcterms:modified xsi:type="dcterms:W3CDTF">2026-05-23T01:21:34Z</dcterms:modified>
</cp:coreProperties>
</file>