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вещества: введение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— основа жизни и энергетический источник клеток.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выделили органические вещества как особую группу соединений. В 1828 году Вёлер синтезировал мочевину, показав искусственное создание органики. Исследование углеводов началось с их выделения из растений, заложив основы биохимии.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органических соединений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органических веществ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широким спектром химических свойств, что обеспечивает изменения и развитие живых организмов на клеточном уровне.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содержат углерод, водород, а также часто кислород и азот, формируя разнообразные структуры в виде цепочек и колец.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органики — участие в обменных процессах, формирование клеточной структуры и обеспечение биологических функций.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8" y="2024325"/>
            <a:ext cx="3733393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978" y="2024325"/>
            <a:ext cx="3733393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2978" y="2024325"/>
            <a:ext cx="3733393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663978" y="2024325"/>
            <a:ext cx="3733393" cy="3990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1089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широко распространены и служат главным энергетическим ресурсом для организмов. Они обеспечивают питательные вещества и входят в состав клеток.
</a:t>
            </a:r>
            <a:endParaRPr lang="en-US" sz="2211" dirty="0"/>
          </a:p>
        </p:txBody>
      </p:sp>
      <p:sp>
        <p:nvSpPr>
          <p:cNvPr id="14" name="Text 2"/>
          <p:cNvSpPr txBox="1"/>
          <p:nvPr/>
        </p:nvSpPr>
        <p:spPr>
          <a:xfrm>
            <a:off x="1089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источник энергии
</a:t>
            </a:r>
            <a:endParaRPr lang="en-US" sz="2644" dirty="0"/>
          </a:p>
        </p:txBody>
      </p:sp>
      <p:sp>
        <p:nvSpPr>
          <p:cNvPr id="15" name="Text 3"/>
          <p:cNvSpPr txBox="1"/>
          <p:nvPr/>
        </p:nvSpPr>
        <p:spPr>
          <a:xfrm>
            <a:off x="5280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функцию строительных элементов, участвуют в формировании тканей, а также действуют как ферменты, ускоряющие химические реакции.
</a:t>
            </a:r>
            <a:endParaRPr lang="en-US" sz="2268" dirty="0"/>
          </a:p>
        </p:txBody>
      </p:sp>
      <p:sp>
        <p:nvSpPr>
          <p:cNvPr id="16" name="Text 4"/>
          <p:cNvSpPr txBox="1"/>
          <p:nvPr/>
        </p:nvSpPr>
        <p:spPr>
          <a:xfrm>
            <a:off x="5280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 строительный материал
</a:t>
            </a:r>
            <a:endParaRPr lang="en-US" sz="2395" dirty="0"/>
          </a:p>
        </p:txBody>
      </p:sp>
      <p:sp>
        <p:nvSpPr>
          <p:cNvPr id="17" name="Text 5"/>
          <p:cNvSpPr txBox="1"/>
          <p:nvPr/>
        </p:nvSpPr>
        <p:spPr>
          <a:xfrm>
            <a:off x="9471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запасом энергии, участвуют в формировании клеточных мембран, обеспечивая их целостность и функционирование.
</a:t>
            </a:r>
            <a:endParaRPr lang="en-US" sz="2322" dirty="0"/>
          </a:p>
        </p:txBody>
      </p:sp>
      <p:sp>
        <p:nvSpPr>
          <p:cNvPr id="18" name="Text 6"/>
          <p:cNvSpPr txBox="1"/>
          <p:nvPr/>
        </p:nvSpPr>
        <p:spPr>
          <a:xfrm>
            <a:off x="9471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2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энергонакопители и мембраны
</a:t>
            </a:r>
            <a:endParaRPr lang="en-US" sz="2002" dirty="0"/>
          </a:p>
        </p:txBody>
      </p:sp>
      <p:sp>
        <p:nvSpPr>
          <p:cNvPr id="19" name="Text 7"/>
          <p:cNvSpPr txBox="1"/>
          <p:nvPr/>
        </p:nvSpPr>
        <p:spPr>
          <a:xfrm>
            <a:off x="13662275" y="7326425"/>
            <a:ext cx="37368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несут наследственную информацию, необходимую для развития и функционирования всех живых организмов.
</a:t>
            </a:r>
            <a:endParaRPr lang="en-US" sz="2297" dirty="0"/>
          </a:p>
        </p:txBody>
      </p:sp>
      <p:sp>
        <p:nvSpPr>
          <p:cNvPr id="20" name="Text 8"/>
          <p:cNvSpPr txBox="1"/>
          <p:nvPr/>
        </p:nvSpPr>
        <p:spPr>
          <a:xfrm>
            <a:off x="13662277" y="6289730"/>
            <a:ext cx="37368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хранители информации
</a:t>
            </a:r>
            <a:endParaRPr lang="en-US" sz="2332" dirty="0"/>
          </a:p>
        </p:txBody>
      </p:sp>
      <p:sp>
        <p:nvSpPr>
          <p:cNvPr id="21" name="Text 9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веществ и их роль
</a:t>
            </a:r>
            <a:endParaRPr lang="en-US" sz="4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углеводов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углеводы посредством фотосинтеза, обеспечивая энергией и строительным материалом экосистемы.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органические соединения с общей формулой Cn(H2O)m, состоящие из углерода, водорода и кислорода.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углеводов включают простые сахара, такие как моносахариды, а также крахмал и целлюлозу.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играют важную роль как источник энергии для клеток и структурный элемент тканей.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867317"/>
            <a:ext cx="9042900" cy="27527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 по структуре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углеводов отличаются по числу сахарных звеньев и свойствам.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структура, тем ниже растворимость и выражен сладкий вкус.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значение моносахаридов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содержится в таких продуктах, как виноград и мёд, и быстро усваивается организмом, питая клетки энергией для жизнедеятельности.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источник энергии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клеточном дыхании и помогают поддерживать необходимый уровень глюкозы в крови, что важно для работы мозга и мышц.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моносахаридов в обмене веществ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моносахарид придаёт сладость фруктам и обеспечивает организм лёгкой для усвоения энергией, поддерживая баланс сахара в крови.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— природный сахар фруктов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источники дисахаридов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из глюкозы и фруктозы, встречается в сахарной свёкле и тростнике, широко используется как подсластитель в пищевой промышленности.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— основной столовый сахар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Содержится в молоке всех млекопитающих, играет важную роль в питании новорожденных, является источником энергии и питательных веществ.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Лактоза — молочный сахар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из двух молекул глюкозы, содержится в пророщенных зернах и используется в производстве пива и хлеба.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Мальтоза — солодовый сахар
</a:t>
            </a:r>
            <a:endParaRPr lang="en-US" sz="26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примеры полисахаридов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Накопляется в клубнях картофеля и зерновых, служит основным источником энергии как для растений, так и для животных.
</a:t>
            </a:r>
            <a:endParaRPr lang="en-US" sz="2300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— запас углеводов у растений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Накапливается в печени и мышцах, быстро мобилизуется для покрытия энергетических потребностей организма.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— форма хранения у животных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основой клеточных стенок, обеспечивает прочность растительных тканей и важна для пищеварения как растительная клетчатка.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строительный материал растений
</a:t>
            </a:r>
            <a:endParaRPr lang="en-US" sz="27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углеводов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и дисахариды обладают кристаллической структурой, легко растворяются в воде и имеют сладкий вкус, что заметно при употреблении сахара.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представлены белыми порошками, плохо растворимы в воде, и не обладают выраженным вкусом, что отличает их от простых сахаров.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плавится при температуре 146°C, а крахмал не растворяется в холодной воде, что важно для хранения и использования.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организме человека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энергетической функции, углеводы входят в состав клеточных оболочек и участвуют в обменных процессах. Их недостаток приводит к усталости, снижению умственной и физической активности.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главным источником энергии, покрывая 50–60% потребностей организма в сутки. Они особенно необходимы для нормальной работы мозга и мышц, обеспечивая их энергией.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Министерства здравоохранения РФ,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потребления углеводов в рационе подростка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углеводов поступает из крахмалистых продуктов и пищевых волокон, что важно для пищеварения и энергии.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подростков ориентировано на медленноусвояемые углеводы с сопутствующей пользой для здоровья благодаря клетчатке.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превращения углеводов в энергию и запас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усвоения и использования углеводов организмом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её естественной среде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прочные клеточные стенки, обеспечивая растениям форму и устойчивость. Это самый распространенный природный полисахарид, влияющий на структуру древесины и листьев.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– строитель растений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картофеля, зерна пшеницы и кукурузы накапливают крахмал, обеспечивая растениям источник энергии для роста и развития в неблагоприятные периоды.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как энергетический запас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присутствуют в плодах, мёде и сене, служа пищей для животных и микроорганизмов, поддерживая жизнедеятельность в экосистеме и способствуя круговороту веществ.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как пища для живых существ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углеводов в промышленности и быту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лежат в основе биоразлагаемых материалов, способствуя экологичным решениям в производстве и упаковке.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служит сырьем для производства бумаги, нитей, тканей и строительных материалов, также используется в биопластиках и пленках.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является основным подсластителем пищевых продуктов, важным для вкусовых качеств и сохранения энергетической ценности.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широко применяется в изготовлении клея, бумаги, сиропов и кондитерских изделий, обеспечивая разнообразные технологические процессы.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1700" y="5173559"/>
            <a:ext cx="18288000" cy="51077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808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потребление углеводов необходимо для нормального обмена веществ и высоких когнитивных функций. Особенно важны пищевые волокна для работы пищеварительной системы.
</a:t>
            </a:r>
            <a:endParaRPr lang="en-US" sz="2100" dirty="0"/>
          </a:p>
        </p:txBody>
      </p:sp>
      <p:sp>
        <p:nvSpPr>
          <p:cNvPr id="8" name="Text 2"/>
          <p:cNvSpPr txBox="1"/>
          <p:nvPr/>
        </p:nvSpPr>
        <p:spPr>
          <a:xfrm>
            <a:off x="9639050" y="4735130"/>
            <a:ext cx="7176000" cy="23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простых сахаров провоцирует ожирение, диабет 2 типа и нарушения обмена веществ. Баланс и качество углеводов снижают риски и поддерживают здоровье.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1699750" y="391875"/>
            <a:ext cx="157536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здоровье: польза и риски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239859"/>
            <a:ext cx="8493000" cy="27800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углеводов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состава, вкуса, скорости усвоения и роли углеводов в питании и распространении.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углевод имеет уникальные свойства, влияющие на питание, усвоение и энергетическую ценность продуктов.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словарь, 2022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углеводов для живых организмов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углеводы через фотосинтез, запасая их в виде крахмала и строя клеточные стенки из целлюлозы.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откладывают углеводы в форме гликогена, используя их для поддержания жизнедеятельности и физической активности.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обеспечивают энергетический обмен, стимулируют рост и развитие, а также участвуют в процессах памяти и информации.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повседневном рационе школьника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углеводов поступает с хлебом, крупами и картофелем, обеспечивая длительное наполнение энергией и поддерживая активность школьника.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злаки — основа питания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батончики, выпечка и газированные напитки насыщены простыми углеводами, обеспечивая кратковременный подъем энергии, но требуют умеренного потребления.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напитки — быстрые углеводы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мёд содержат быстроусвояемые сахара — глюкозу и фруктозу, которые дают мгновенный энергетический заряд и важны для здоровья.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мед — натуральные сахара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углеводов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фундаментальными для энергии, структуры тканей и биохимических процессов. Их сбалансированное потребление важно для здоровья и устойчивости экосистемы.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2026-05-08T04:42:40Z</dcterms:created>
  <dcterms:modified xsi:type="dcterms:W3CDTF">2026-05-08T04:42:40Z</dcterms:modified>
</cp:coreProperties>
</file>