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Речь Посполитая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— историческое государство, объединявшее народы и культуры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создания Речи Посполитой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европейские державы боролись за влияние на Восточную Европу. Для защиты и укрепления власти Польша и Литва объединились, создав Речь Посполитую — федерацию с разнообразным населением и общим управлением.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Речи Посполитой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государства произошло в 1569 году по результатам Люблинской унии, что объединило Корону польскую и Великое княжество Литовское в единую федерацию.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 — шляхетская республика с выборным монархом, а главным законодательным органом стал сейм, который принимал законы и важные государственные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охватывала земли от Балтийского моря до Карпат и Чёрного моря, охватывая современные Польшу, Литву, Беларусь и Украину с многонациональным составом.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и население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занимала около миллиона квадратных километров с населением до 12 миллионов человек в XVII веке. Это охватывало современные Польшу, Литву, Украину и Беларусь.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города и столица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городами были Варшава (столица с 1596 года), Краков, Вильно, Львов и Гродно. Они были центрами культуры, торговли и власти, соединяя разные народы.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было сельское хозяйство — зерно и скот, ремесла и торговля через порты Гданьска и Кёнигсберга. Города развивались благодаря ремесленным цехам и ярмаркам.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население и города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686" y="632075"/>
            <a:ext cx="4081029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 Польши, XVI–XVIII вв.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социальная структура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Речи Посполитой было разделено на сословия с разной долей населения и правами.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Политическую власть реально держала шляхта, остальные сословия имели ограниченные права и обязанности.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органы власти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Nihil novi (1505) и Henrician Articles (1573) закрепляли власть шляхты и свободы сейма перед королём.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избирался шляхтой и имел ограниченную власть, что гарантировало преимущество шляхетскому сословию.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Сейм — двухпалатный парламент, состоящий из посольской избы и сената, принимал все важные законы государства.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сдержек и противовесов обеспечивала баланс между королём и сеймовой властью, предотвращая узурпацию власти.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Liberum veto: механизм и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усилилась анархия, крупные магнаты получили больше влияния, что ослабило структуру государственного управления.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депутат сейма имел право остановить его работу и заблокировать законы своим возражением — liberum veto.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часто приводил к срывам заседаний и параличу законодательства, что мешало своевременному принятию реформ.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через балтийские порты
</a:t>
            </a:r>
            <a:pPr algn="l" indent="0" marL="0">
              <a:lnSpc>
                <a:spcPct val="130039"/>
              </a:lnSpc>
              <a:buNone/>
            </a:pPr>
            <a:r>
              <a:rPr lang="en-US" sz="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порты, особенно Гданьск, Речь Посполитая экспортировала зерно, скот и древесину в Западную Европу, что стало основой внешней торговли государства.
</a:t>
            </a:r>
            <a:endParaRPr lang="en-US" sz="1188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 и мануфактур
</a:t>
            </a:r>
            <a:pPr algn="l" indent="0" marL="0">
              <a:lnSpc>
                <a:spcPct val="130039"/>
              </a:lnSpc>
              <a:buNone/>
            </a:pPr>
            <a:r>
              <a:rPr lang="en-US" sz="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XVII века расширялось производство на фольварках и мануфактурах, что усилило экономическую базу страны и создало новые рабочие места.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еврейских купцов и банков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Еврейские общины играли важную роль в торговле и банковском деле, создавая ярмарки, кредитные учреждения и поддерживая коммерцию внутри и за пределами страны.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Речи Посполитой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свобода закрепила политическую независимость шляхты, а конфедерации стали инструментом коллективного давления на власть.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анархия проявлялась в раздробленности управления и решения принимались в интересах влиятельных семей.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протестовать и организовывать вооружённые выступления (рокоши) поддерживало глубокое недоверие к центральной власти.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Шляхетская свобода обеспечивала право участия в выборах короля и защиту своих привилегий через законные механизмы.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Шляхетская свобода и анархия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вела войны с Московским царством, Османской империей и Швецией, сражаясь за контроль над приграничными территориями.
</a:t>
            </a:r>
            <a:endParaRPr lang="en-US" sz="1344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войны ослабили экономику, привели к потере земель, снижению населения и росту влияния соседних держав на внутренние дела.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конфликты включали Русско-польскую войну 1609–1618 годов, Ливонскую войну и шведское вторжение (Потоп) середины XVII 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войны и противники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Пёстрая этническая карта государства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объединяла множество народов: поляков, литовцев, белорусов, украинцев, евреев, армян, немцев и татар. Каждый народ сохранял свои традиции, язык и религиозные обычаи, создавая уникальный культурный ковёр региона.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многообразия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Львове и Вильно соседствовали православные, католики и иудеи. Эти города стали примером мирного сосуществования разных вер и культур, где проходили общие праздники и торговали представители разных народов.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многонациональности на культуру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этнических групп обогащало обычаи и искусство Речи Посполитой, способствуя развитию ремёсел, музыки и фольклора, отражая в себе богатство разных культурных традиций восточноевропейского региона.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и культура населения Речи Посполитой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 эпохи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Виленский университет, основанный в 1579 году, и Краковская академия стали ведущими центрами образования, где ученые изучали философию, право и медицину. Эти заведения способствовали интеллектуальному росту общества.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достижения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Яна Кохановского, одного из главных польских поэтов эпохи, способствовали развитию польского литературного языка и выразили идеи гуманизма и патриотизма, укрепляя культурную идентичность.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художественные стили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Краков и Вильно славились зданиями в стиле ренессанс, барокко и готика. Местные художники и музыканты сочетали западноевропейские и восточные традиции, создавая уникальные произведения искусства и театральные постановки.
</a:t>
            </a:r>
            <a:endParaRPr lang="en-US" sz="1020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развитие и искусство в Речи Посполитой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терпимость и разнообразие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Посполитой сосуществовали католики, православные, протестанты и иудеи, что отличало её от многих европейских стран по уровню веротерпимости и культурного обмена.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широкую терпимость, религиозные конфликты иногда возникали, но центральная власть и шляхта стремились удерживать баланс и предотвращать масштабные столкновения.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Варшавская конфедерация 1573 года стала первым европейским законодательным актом, официально закрепившим свободу вероисповедания для всех жителей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уния: создание федерации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1569 году Польша и Литва объединились в Речь Посполитую с общим монархом и внешней политикой. При этом каждая часть сохраняла внутреннюю автономию в армии и финансах.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Уния стала ответом на угрозы со стороны соседей и укрепила позиции шляхты, которая получила новые права и влияние в объединённом государстве федеративного типа.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внутреннего кризиса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спад, вызванный ростом долгов и сокращением доходов от сельского хозяйства и торговли, увеличивал зависимость государства от иностранных кредиторов.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использование либерум вето блокировало принятие важных решений в сейме, затрудняя управление и реформирование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шляхетской анархии увеличивало раздробленность власти, ослабляя центральное руководство и подрывая единство в политической системе Речи Посполитой.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в войнах и вмешательство могущественных соседей усугубляли внутренние проблемы и ускоряли распад государственности.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и исчезновение Речи Посполитой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раздел 1772 года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Пруссия и Австрия разделили значительную часть территорий Речи Посполитой, отвоевав у государства важные земли и ресурсы. Это событие стало началом конца независимости царства.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раздел 1795 года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раздел Речи Посполитой привел к полному исчезновению государства с политической карты Европы. Территории и население были окончательно разделены между тремя империями.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сборники XVIII века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разделов: территориальные и демографические изменения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разделов государство утратило более 70% своей территории. Население оказалось разделено между тремя империями, что отразилось на социальной структуре регионов.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резкое сокращение площади и перераспределение населения, что привело к утрате политической самостоятельности и изменению социально-экономического строя.
</a:t>
            </a:r>
            <a:endParaRPr lang="en-US" sz="19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Костюшко и борьба за независимость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поражение, героизм участников стал символом сопротивления и послужил примером для будущих национальных движений за свободу.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1794 году Тадеуш Костюшко возглавил восстание с целью восстановления независимости и противодействия разделам Речи Посполитой.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поддержали Ян Килинский и Текля Батуринская — видные деятели, сражавшиеся за свободу на разных фронтах и вдохновлявшие патриотический дух.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современные парламенты
</a:t>
            </a:r>
            <a:pPr algn="l" indent="0" marL="0">
              <a:lnSpc>
                <a:spcPct val="130039"/>
              </a:lnSpc>
              <a:buNone/>
            </a:pPr>
            <a:r>
              <a:rPr lang="en-US" sz="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избираемого парламента и шляхетской демократии Речи Посполитой нашли отражение в современных законодательных органах Польши и других стран региона.
</a:t>
            </a:r>
            <a:endParaRPr lang="en-US" sz="1062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 культурная толерантность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многонационального государства сохраняется в развитии языков, уважении к культурному разнообразию и религиозной терпимости, что актуально и в современном обществе.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и памятные места
</a:t>
            </a:r>
            <a:pPr algn="l" indent="0" marL="0">
              <a:lnSpc>
                <a:spcPct val="130039"/>
              </a:lnSpc>
              <a:buNone/>
            </a:pPr>
            <a:r>
              <a:rPr lang="en-US" sz="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Вильнюса и Львова восстановлены с учётом исторического наследия, а памятники Тадеушу Костюшко символизируют национальную борьбу и единство наций.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наследие Речи Посполитой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Посполитая: уроки истории и 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стала примером федеративного государства с уникальной демократией, важной религиозной терпимостью и многонациональностью, чьё наследие продолжает влиять на развитие Восточной Европы.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2026-05-11T00:24:51Z</dcterms:created>
  <dcterms:modified xsi:type="dcterms:W3CDTF">2026-05-11T00:24:51Z</dcterms:modified>
</cp:coreProperties>
</file>