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времена года влияют на растения и животных средней полосы России.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Экскурсия: Сезонные изменения в живой природе — ключевые темы и цели
</a:t>
            </a:r>
            <a:endParaRPr lang="en-US" sz="21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циклы помогают понять природу, планировать сельское хозяйство и развивать экологическую культуру, формируя у школьников бережное отношение к окружающему миру.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сезонные изменения в природе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пробуждения и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оживает: температура повышается, снег тает, растения начинают расти, а животные просыпаются от зимней спячки. Это момент активного обновления и жизни.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период максимальной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находятся в полном расцвете, животные размножаются, и насекомые становятся особенно заметными. Продолжительный световой день способствует интенсивному росту.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подготовка к зиме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растения прекращают рост, начинают желтеть листья, а животные собирают запасы и готовятся к холодам. Происходит переход к зимнему периоду покоя.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времена года меняют природу вокруг нас
</a:t>
            </a:r>
            <a:endParaRPr lang="en-US" sz="2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погоды и климата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повышается температура, тает снег, а дожди становятся более частыми, что способствует возрождению жизни.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господствует тепло, долгое солнце и иногда стеняют ливни с грозами, создавая благоприятные условия для растений.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воздух охлаждается, становится пасмурно, часто идут дожди, а растения начинают готовиться к покою.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установляются морозы, день короче, снег долго лежит, что влияет на жизнь растений и животных.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семян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весны семена начинают прорастать, корни укрепляются в почве, а первые ростки стремятся к свету, начиная цикл новой жизни растений.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первые листья деревьев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деревьях набухают и раскрываются, из них появляются молодые листья и побеги, что ознаменовывает начало активного роста растений.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первоцветов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мать-и-мачеха и ландыши одними из первых радуют глаз своими цветами, используя изгнанное солнце и увеличивающийся световой день.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растений: первые признаки жизни
</a:t>
            </a:r>
            <a:endParaRPr lang="en-US" sz="2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и плодоношение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летние дни растения активно растут, а многие из них начинают приносить плоды — клубника, вишня и смородина становятся заметными и вкусными.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животные активно размножаются, выкармливают потомство, а насекомые достигают максимального распространения и активности.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природе особенно много пчёл, бабочек и жуков, которые играют важную роль в опылении и поддержании экосистемы.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активной жизни флоры и фауны
</a:t>
            </a:r>
            <a:endParaRPr lang="en-US" sz="25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подготовка природы к зиме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замедляется, начинается массовый листопад, снижая фотосинтез и экономя ресурсы на зиму.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созревают — яблоки, рябина и клёны собирают запас питательных веществ для будущих поколений.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разрушается, листья меняют цвет на жёлтый, оранжевый, красный, что создаёт осенний пейзаж.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 к холодам: накапливают жир, собирают пищу и меняют поведение в ожидании зимы.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листьев и покой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сбрасывают листья, что сокращает испарение влаги. Растения замедляют все жизненные процессы, переходя в состояние покоя до весны.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изменение поведения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делают кладовые с орехами, многие грызуны впадают в спячку, а медведи пережидают холод в берлогах, используя накопленные ресурсы.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 зимовка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как журавли и ласточки, улетают в тёплые края, тогда как другие остаются и ищут укрытия рядом с человеком.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стратегии выживания живых организмов
</a:t>
            </a:r>
            <a:endParaRPr lang="en-US" sz="24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средней температуры по месяцам
</a:t>
            </a:r>
            <a:endParaRPr lang="en-US" sz="267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постепенно поднимаются с зимы к лету, достигая пика в июле, и затем плавно снижаются к новому зимнему периоду.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чёткую сезонную смену температуры, которая напрямую влияет на жизненные циклы растений и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Гидрометцентр России, данные 2020-2023 гг.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птиц: причины и особенности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улетают осенью к тёплым местам из-за снижения доступности пищи и холода.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они возвращаются с юга для размножения и выведения потомства в привычной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регулируются изменением продолжительности дня, температурой и наличием корма, обеспечивая выживание видов.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сезонных явлений
</a:t>
            </a:r>
            <a:endParaRPr lang="en-US" sz="275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позволяет быстро оценить ключевые признаки четырёх сезонов по температуре, погоде, активности растений и поведению животных в средней полосе 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сезонная цикличность влияет на климат, биологические процессы и поведение живых организмов.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Метеонаблюдения и фенологические записи средней полосы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длины светового дня на биоритмы организмов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удлинение дня стимулирует пробуждение и активный рост, активизирует метаболизм и подготовку к размножению у организмов.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— это реакция растений и животных на изменение длительности светового дня, которая запускает или тормозит сезонные биологические процессы.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укорачивание светового дня вызывает замедление жизненных функций, подготовку к зимнему покою и перемещение или скопление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оживление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в лесу распускаются первые цветы — первоцветы, как подснежники и медуница. Появляются певчие птицы, которые возвращаются после зимовки, наполняя лес звуками.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разнообразие лесной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летний сезон деревья полностью покрываются листвой. Насекомые и млекопитающие активны, происходит ферментация почвы и плодоношение лесных ягод, обеспечивая пищу для многих животных.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 и скрытая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покрыт снегом, становится тихим и сонным. На снежном покрове видны следы животных. Деревья обросли инеем, а обычная жизнь замедляется до минимального уровня.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процессы в экосистеме леса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в водоемах и прибрежных зонах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начинается ледоход, уровень воды повышается, течение усиливается, что обеспечивает перемешивание и насыщение кислородом водоёма.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 тёплой погоде происходит интенсивный рост водорослей и прибрежных растений, активизируется размножение лягушек и различных насекомых.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происходит постепенное охлаждение воды, снижается биологическая активность водных организмов, замедляется обмен веществ.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водоёмы покрываются льдом, рыбы переходят в состояние сниженной активности, а лед служит защитой экосистемы от обморожения.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жизнедеятельности природы
</a:t>
            </a:r>
            <a:endParaRPr lang="en-US" sz="262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процессов в течение года согласно сезонным ритмам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сезонов на сельское хозяйство и урожай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активно растут, фермеры ухаживают за посевами и собирают ранний урожай ягод и овощей.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проводится сбор основных культур, уборка урожая, а зимой поля отдыхают и восстанавливают плодородие почвы.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проводят подготовку почвы и посев сельскохозяйственных культур, что определяет успешность вегетационного периода.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гнездовья в городах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городские птицы строят гнёзда на крышах и балконах. Парки становятся центрами активного поиска пищи, где птицы и мелкие животные находят укрытие и корм.
</a:t>
            </a:r>
            <a:endParaRPr lang="en-US" sz="850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активность и ресурсы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животные используют зелёные зоны и водоёмы города для размножения и питания. Белки активно ищут доступные корма и создают запасы.
</a:t>
            </a:r>
            <a:endParaRPr lang="en-US" sz="87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выживаемость в городской 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животные питаются кормушками, обогреваются рядом с теплыми сооружениями и находят пищу у мусорных контейнеров, что помогает им пережить холодный период.
</a:t>
            </a:r>
            <a:endParaRPr lang="en-US" sz="77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экосистемы: адаптация животных к смене сезонов
</a:t>
            </a:r>
            <a:endParaRPr lang="en-US" sz="1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учет сезонных ритмов
</a:t>
            </a:r>
            <a:endParaRPr lang="en-US" sz="2947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сезонных биоритмов помогает определить уязвимые периоды, например время гнездования и активного роста растений весной.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вырубки лесов весной и защита мест обитания птиц снижает негативное воздействие на экосистемы.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туризма в периоды миграций поддерживает равновесие природных сообществ и способствует сохранению биоразнообразия.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Фенологические наблюдения и сдвиги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наблюдения демонстрируют изменение сроков цветения и прилёта птиц в связи с глобальным потеплением, что важно для адаптации экосистем.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Гидрометцентра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сезонных изменениях помогает прогнозировать урожай и погодные риски, способствуя эффективному планированию в сельском хозяйстве.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фенологические календари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московских школах ученики ведут наблюдения за природой, что формирует экологическую грамотность и интерес к науке о сезонных процессах.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сезонных изменениях: наблюдения и исследования
</a:t>
            </a:r>
            <a:endParaRPr lang="en-US" sz="2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сезонов создаёт основу жизненных ритмов, поддерживая экологическое равновесие. Понимание этих процессов важно для сохранения природы и рационального природопользования.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изменения: фундамент жизни и устойчивости природы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2026-05-09T04:58:47Z</dcterms:created>
  <dcterms:modified xsi:type="dcterms:W3CDTF">2026-05-09T04:58:47Z</dcterms:modified>
</cp:coreProperties>
</file>