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растений: значение, строение и роль в жизни растений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роста и размножения растений, важные для природы и человека.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и почек в биологии и истории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обеспечили растениям развитие, распространение и адаптацию. Эти органы важны в селекции и сельском хозяйстве для повышения урожайности и создания новых сортов.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побег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состоит из стебля, на котором располагаются листья и почки. Он развивается из почки и служит основанием для новых органов.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побега проходит система сосудов, обеспечивающая транспорт воды, минеральных веществ и продуктов фотосинтеза.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побеге появляются будущие листья, цветки и боковые ветви, формируя структуру растения и его продолжение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расположение частей побега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состоит из стебля, разделённого на узлы и междоузлия. На узлах размещаются листья и почки — места для формирования новых ветвей.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листьев и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располагаться очередно, супротивно или мутовчато, обеспечивая максимальную площадь освещения и эффективное развитие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побегов и их функции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побеги формируют листья и ветви, участвуют в фотосинтезе и увеличении массы растения.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побеги несут цветки и обеспечивают образование плодов с семенами для размножения.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побег совмещает в себе обе функции, например, у огурца появляются одновременно листья и цветки.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побегах помогают растениям оптимизировать жизненные процессы в зависимости от среды обитания и периода развития.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опора растению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служат каркасом, поддерживая листья и цветки на оптимальной высоте для фотосинтеза и опыления. Они обеспечивают структуру кроны и устойчивость растения.
</a:t>
            </a:r>
            <a:endParaRPr lang="en-US" sz="148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сосудистые ткани побега происходит доставка воды с минералами от корней к листьям, а также распределение сахаров, произведённых в листьях, по всему растению.
</a:t>
            </a:r>
            <a:endParaRPr lang="en-US" sz="1394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ресурсов и 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побеги преобразуются в клубни, луковицы и корневища, накапливая питательные вещества и обеспечивая возобновление после неблагоприятных условий.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побега в жизни растения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как отправная точка нового побега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содержит зачаточный стебель, будущие листья и меристематические ткани, которые обеспечивают рост и развитие нового побега.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 почки находятся на вершине побега, отвечая за его удлинение, а пазушные — в пазухах листьев для образования боковых ветвей.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формируют придаточные почки на нестандартных местах, что помогает при восстановлении и размножении в сложных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почек и их основные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почек по месту формирования и биологической роли в растении.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заложения почек определяет их роль: рост, ветвление или восстановление.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почки растения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защитные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покрыта плотными чешуйками, которые защищают внутренние зачатки стебля и листьев от повреждений и высыхания.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ткани и развитие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меристема — группа активных клеток, которые обеспечивают рост и дифференцировку новых органов побега.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рост побегов в средней полосе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увеличение длины наблюдается в апреле-мае, совпадая с благоприятными температурой и световым днём.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зависит от климатических факторов, снижаясь летом и прекращаясь зимой.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фитопатологической службы,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почек весной: физиологические процессы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почки переходят из состояния покоя в активное деление за счёт повышения температуры и увеличения светового дня, стимулирующих процессы роста в меристематических клетках.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роста сопровождается увеличением скорости деления клеток меристемы, что приводит к развитию новых листьев и побегов.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фактором пробуждения является достаточная влажность почвы, которая обеспечивает транспорт питательных веществ к растущим тканям почек.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происходит с участием гормонов роста, таких как ауксины и гиббереллины, ответственных за формирование и удлинение новых структур.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в биологии: функции и примеры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гороха: адаптация для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тонкие вытянутые побеги, служащие для прикрепления растения к опоре. Такая модификация позволяет гороху подниматься вверх и получать больше света для фотосинтеза.
</a:t>
            </a:r>
            <a:endParaRPr lang="en-US" sz="959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как 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— это утолщённый видоизменённый побег, где накапливаются крахмал и другие питательные вещества. Он обеспечивает выживание растения в неблагоприятных условиях.
</a:t>
            </a:r>
            <a:endParaRPr lang="en-US" sz="928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у лука: защита и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— видоизменённый побег, состоящий из мясистых чешуек, сохраняющих запас питательных веществ и защищающих зачатки листьев в период покоя.
</a:t>
            </a:r>
            <a:endParaRPr lang="en-US" sz="1025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ириса и колючки ежевики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обеспечивают вегетативное размножение, а колючки — защиту от животного поедания, показывая разнообразие функций побегов у разных растений.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почек: закономерности и значение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 почки располагаются на вершине побега, обеспечивая его удлинение и направленный рост вверх для оптимального освещения.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Пазушные почки находятся в пазухах листьев, давая начало боковым ветвям, что способствует формированию густой и разветвлённой кроны дерева.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почки появляются вне обычных мест, например, на корнях или листьях, выполняя функции восстановления после повреждений и вегетативного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растения зимой: механизм защиты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холодный период почки находятся в состоянии покоя, защищённые плотными и плотными чешуями, которые препятствуют проникновению влаги и мороза внутрь.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почки содержится запас питательных веществ и воды, что обеспечивает жизнеспособность тканей и позволяет ей пережить низкие температуры до весеннего пробуждения.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побега из почки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растений, адаптировано для среднего школьного уровня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почек у различных видов деревьев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почек часто связан с экологическими особенностями видов и условиями окружающей среды, влияя на скорость роста и адаптивные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почки у каштана обеспечивают больше запасов для быстрого начала роста, в то время как мелкие почки берёзы характерны для более суровых условий.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рост побегов и почек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светового дня и солнечная активность стимулируют раннее пробуждение почек и ускоряют рост побегов весной, повышая фотосинтез.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 недостаток влаги снижают активность клеток меристемы, задерживая раскрытие почек и замедляя развитие новых побегов.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растений, инфекционные болезни или вредители могут негативно влиять на структуру побегов, вызывая деформации и снижая жизнеспособность.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генеративных и вегетативных почек: строение и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между почками, участвующими в росте и размножении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функциях отражают специализацию почек на обеспечение роста или плодоношения у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 в садоводстве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использование почек и побегов проводят прививки и черенкование, что позволяет вывести новые сорта и увеличить урожайность культурных растений.
</a:t>
            </a:r>
            <a:endParaRPr lang="en-US" sz="129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в пищевой индустрии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луковицы используются как продукты питания, являясь важным источником витаминов и энергии в рационе человека.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морозоустойчивых сортов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морфологии почек помогает селекционерам создавать сорта, устойчивые к холодным климатическим условиям, что расширяет зоны выращивания.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побегах и почках в жизни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побегов и почек для жизни растений и человека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побеги обеспечивают рост, восстановление и размножение растений, играя ключевую роль в экосистемах и сельском хозяйстве, а также в удовлетворении потребностей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2026-05-08T14:14:45Z</dcterms:created>
  <dcterms:modified xsi:type="dcterms:W3CDTF">2026-05-08T14:14:45Z</dcterms:modified>
</cp:coreProperties>
</file>