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Жизнедеятельность клетки: основные процессы и их роль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базовая живая единица, поддерживающая все жизненные функции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жизнедеятельность клеток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Жизнедеятельность клетки объясняет, как организмы растут, наследуют признаки и борются с болезнями. Эти знания важны для медицины, экологии и биотехнологии. Современные лекарства и продукты создаются, опираясь на понимание клеточных процессов.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веществ: основа жизни клетки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совокупность химических реакций, обеспечивающих клетку энергией и материалами для роста и восстановления.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 растений преобразует солнечный свет в энергию, поддерживая жизнедеятельность организма и экосистем.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белков с помощью рибосом строит новые структуры клетки и выполняет важные функции, обеспечивая клеточный метаболизм.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и функции основных органелл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ядра в управлении клеткой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хранит ДНК и контролирует процессы, обеспечивая передачу наследственной информации и регуляцию активности клетки.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Митохондрии: энергетические станции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преобразуют питательные вещества в АТФ — энергию, необходимую для всех клеточных процессов и поддержки жизни.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и мембрана: синтез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создают белки из аминокислот, а мембрана контролирует обмен веществ, защищая клетку от вредных воздействий.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 — источник энергии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 — химический процесс окисления веществ, при котором выделяется энергия для жизнедеятельности клетки.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митохондриях глюкоза взаимодействует с кислородом, образуя молекулы АТФ, питающие все клеточные функции.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используют анаэробное дыхание, при котором кислород не нужен, но образуется меньше энергии.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клеточного дыхания напрямую влияет на рост и здоровье всего организма, обеспечивая энергией все жизненные процессы.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выхода энергии при аэробном и анаэробном дыхании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преимущественно у животных и растений, что обеспечивает большую энергоэффективность.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АТФ при аэробном дыхании объясняет преимущество кислородного обмена в сложных организмах.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биологические исследования, 2024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клеточного цикла и их значение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Интерфаза: подготовка к делению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интерфазы клетка растет, удваивает ДНК и готовится к делению, обеспечивая точное копирование наследственного материала.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Митоз: деление ядра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разделяет удвоенную ДНК на две части, формируя два идентичных ядра в будущих дочерних клетках.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Цитокинез: завершение 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клетки делится, формируя две самостоятельные клетки — основу роста и восстановления тканей организма.
</a:t>
            </a:r>
            <a:endParaRPr lang="en-US" sz="10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клеточного цикла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жизненного цикла клетки и контроль качества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09609"/>
            <a:ext cx="4794300" cy="20939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органеллы клетки и их функции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органеллы, их функции и примеры клеток, в которых эти функции особенно важны.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органелла выполняет уникальную функцию, обеспечивая координированную работу клетки и организма.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клеточной биологии, 2024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наследственной информации в клетке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 хранится в молекулах ДНК, расположенных в ядре, обеспечивая стабильность кодов наследственных признаков.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клетки ДНК удваивается, чтобы обе дочерние клетки получили полный комплект генетических данных.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копировании ДНК могут приводить к мутациям, влияющим на здоровье и особенности организма.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основа жизни растений и животных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света в хлоропластах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в клетках растений захватывают солнечный свет, который служит источником энергии для превращения воды и углекислого газа в питательную глюкозу. Этот процесс запускает цепочку преобразований, необходимых для роста растения.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кислорода в процессе фотосинтеза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фотосинтеза вода расщепляется, высвобождая кислород, который затем поступает в атмосферу. Это жизненно важный газ для дыхания животных и человека, обеспечивая насыщение крови кислородом.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фотосинтеза для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Производимая растениями глюкоза служит пищей для многих организмов, образуя основу пищевых цепочек. Благодаря фотосинтезу поддерживается баланс газов атмосферы и биоразнообразие на планете.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Секреция и выведение веществ из клетки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Секреция — активный процесс, при котором клетки выделяют вещества, необходимые для регулирования функций организма, например гормоны и ферменты. Это обеспечивает взаимодействие и координацию работы тканей.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желез, такие как поджелудочная, выделяют специфические гормоны, например инсулин и адреналин, регулирующие обмен веществ и реакцию на стресс. Это значительно влияет на здоровье всего организма.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Неклеточные организмы и отдельные клетки удаляют продукты обмена и отходы через клеточную мембрану, поддерживая внутреннюю среду и предотвращая токсическое накопление веществ.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разных типов объединяются в ткани и органы, выполняя уникальные функции: нервные клетки передают сигналы, обеспечивая коммуникацию внутри организма, поддерживая жизнедеятельность всех систем.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Иммунные клетки распознают и уничтожают вредные микроорганизмы, а эпителиальные клетки образуют защитный барьер кожи, предотвращая проникновение инфекций и сохраняя внутреннюю среду организма.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клеток в организме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и эукариотические клетки: сравнение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отличия между прокариотами и эукариотами, их строение и примеры организмов, отражающие разнообразие жизни на Земле.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структуре клетки влияет на функциональные возможности и образ жизни организмов.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клеток к изменениям окружающей среды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вырабатывают защитные белки, которые помогают им сопротивляться стрессовым условиям, таким как высокая температура или токсические вещества, обеспечивая устойчивость организма.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 клеток позволяет им лучше справляться с новыми условиями: например, некоторые клетки становятся более компактными, чтобы уменьшить площадь контакта с вредными факторами.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плотных оболочек защищает клетки от механических повреждений и агрессивных химических сред, поддерживая целостность тканей и органов.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 выживания, например, образование спор у бактерий, позволяют клеткам сохранять жизнеспособность при длительном отсутствии питательных веществ и экстремальных условиях.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процессы у человека: практические примеры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кислорода красными кровяными клетками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кровяные клетки содержат гемоглобин, который связывает кислород в легких и доставляет его ко всем тканям организма. Это критически важная функция для поддержания жизнедеятельности клеток.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организма белыми кровяными клетками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клетки иммунной системы распознают и уничтожают бактерии и вирусы, предотвращая развитие заболеваний. Они играют ключевую роль в защите здоровья и восстановлении поврежденных тканей.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Барьерная функция клеток кожи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эпидермиса формируют плотный слой, защищающий тело от потери влаги и проникновения микробов. Эта природная защита поддерживает гладкость и целостность кожи.
</a:t>
            </a:r>
            <a:endParaRPr lang="en-US" sz="10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Мутации: изменения в ДНК и их последствия для клетки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возникают вследствие ошибок при копировании ДНК во время деления клеток, что иногда приводит к изменению структуры и функций белков, влияя на работу организма.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факторы, такие как ультрафиолетовое излучение, способны вызывать повреждения в ДНК клеток кожи, что может привести к появлению родинок или даже развитию раковых заболеваний.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мутации передаются по наследству, влияя на генотип потомства, в то время как другие мутации могут вызвать сбои в клеточных процессах, вызывая болезни.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здоровье организма зависит от правильных клеточных процессов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секреции гормонов, например инсулина, приводят к заболеваниям, таким как диабет, влияя на обмен веществ и уровень сахара в крови.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образовании красных кровяных клеток вызывают анемию, снижая способность организма доставлять кислород к тканям и вызывая слабость.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Неконтролируемое деление клеток ведет к развитию рака — злокачественных опухолей, что требует немедленного медицинского вмешательства.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 восстановление тканей зависят от слаженной работы клеток: правильный клеточный цикл обеспечивает рост, регенерацию и иммунную защиту организма.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клеточных процессов в современной биотехнологии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бактерий для производства инсулина
</a:t>
            </a:r>
            <a:pPr algn="l" indent="0" marL="0">
              <a:lnSpc>
                <a:spcPct val="115000"/>
              </a:lnSpc>
              <a:buNone/>
            </a:pPr>
            <a:r>
              <a:rPr lang="en-US" sz="24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Генно-модифицированные бактерии синтезируют инсулин — жизненно важный гормон для людей с диабетом. Это достигнуто благодаря пониманию клеточных механизмов и позволяет производить лекарственные препараты в больших объемах.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тканей и органов в лаборатории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стволовых клеток биотехнология создает новые ткани для пересадки, что снижает необходимость в донорских органах и повышает качество жизни пациентов с тяжелыми заболеваниями.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витаминов и биодобавок из растительных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культуры растений применяются для производства витаминов и пищевых добавок, обеспечивая высокое качество и экологическую безопасность продуктов.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1085000"/>
            <a:ext cx="39945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единство процессов в жизни клетки и организма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2690125"/>
            <a:ext cx="3575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Жизнедеятельность клетки — сложная система взаимосвязанных процессов, которые обеспечивают рост, адаптацию и здоровье организма в целом, подчеркивая важность их изучения и применения в науке.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2026-05-08T07:26:20Z</dcterms:created>
  <dcterms:modified xsi:type="dcterms:W3CDTF">2026-05-08T07:26:20Z</dcterms:modified>
</cp:coreProperties>
</file>