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приёмы сложения и вычитания многозначных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большие числа по разрядам спокойно, точно и без лишней путаницы.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многозначные числа в магазинах, книгах, поездках и соревнованиях. Удобнее всего работать с ними столбиком: так цифры не путаются, а разряды помогают считать аккуратно.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рядом с нами каждый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4 582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четыре разряда, и значение каждой цифры зависит от её места.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числе одна и та же цифра означает тысячи, сотни, десятки или единицы — всё решает её позиция.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темы: число 4 582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выравнивание по разрядам экономит время и помогает не потеряться, особенно когда в примере есть тысячи и нули.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столбиком единицы ставят под единицами, десятки — под десятками, а сотни — под сотнями. Тогда сразу видно, какие числа складываются или вычитаются.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цифры сдвинуты, даже верные вычисления дадут неверный ответ. Поэтому сначала проверяют запись, а потом уже начинают считать.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нужно ставить друг под другом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разряде сумма меньше 10, перенос не нужен. Сначала складывают единицы, затем десятки, потом сотни — и ответ получается без лишних пометок.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разряд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примере 243 + 156 сначала считают 3 + 6, потом 4 + 5, затем 2 + 1. Такой способ самый простой и спокойный.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разряде получается 10 или больше, записывают только последнюю цифру, а десяток переносят в следующий разряд. Перенос лучше писать маленькой цифрой над столбиком.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разряд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единицы. Если выходит 12, в ответе остаётся 2, а 1 переносится к десяткам. Так числа не теряются и не спорят друг с другом.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складывают десятки с учётом переноса, затем сотни и тысячи. Этот порядок помогает считать уверенно и не забывать важную маленькую цифру над разрядом.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столбиком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письменном сложении многозначных чисел.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83" y="1842470"/>
            <a:ext cx="198675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сложения вычитанием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356 + 127 = 483, можно проверить ответ вычитанием: 483 - 127 = 356. Так видно, что вычисление сделано верно.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ошибку в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заметить, не потерялся ли перенос и не перепутаны ли цифры. Иногда именно одна маленькая цифра портит весь ответ.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 в 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обратное действие даёт исходное число, ответ действительно подходит. Это как математическое «всё на месте, можно радоваться».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верхнем числе каждая цифра не меньше нижней, занимать не нужно. Считают справа налево: сначала единицы, потом десятки, затем сотни.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займа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764 - 231 удобно вычитать без остановок и перестроек. Такой способ быстрый, понятный и помогает не запутаться в шагах.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верхняя цифра меньше нижней, занимают 1 десяток или 1 сотню у соседнего разряда. Взятая единица превращается в 10 единиц или 10 десятков.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занятием из соседнего разряда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займа соседний разряд уменьшается на 1. Это важно не забыть, иначе ответ получится неверным, даже если остальные действия выполнены правильно.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единицы, затем десятки, потом сотни и тысячи. Если нужно, займ повторяют ещё раз, пока в каждом разряде не станет удобно считать.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502 - 178 показывает, как ноль и займ работают вместе. Здесь особенно важно считать внимательно и не пропустить ни одного шага.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вычитания столбиком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письменного вычитания по разрядам: от записи чисел до чтения ответа.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числах требуют внимания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показывает, что в этом разряде ничего нет, но место разряда сохраняется. Поэтому его нельзя пропускать: он помогает правильно читать и записывать число.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1 003 − 468 нужно занимать через ноль, и это требует терпения. Если спешить, легко потерять разряд и получить неверный ответ, хотя пример выглядит простым.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конце ответа тоже важен. Он показывает полные десятки или сотни и не даёт числу «съёжиться» до меньшего значения, чем нужно.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выравнивай числа по разрядам, а не по длине записи. Тогда единицы окажутся под единицами, десятки — под десятками, и каждый шаг станет понятным. Даже короткая запись может скрывать ловушку.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цифры и разряды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7 024 и 563, а также 1 205 и 978 показывает, что места цифр важнее их количества. Одна цифра не на своём месте способна изменить весь результат, словно незаметный шалун.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Сделай обратное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проверяют вычитанием, а вычитание — сложением. Если результат верный, обратное действие возвращает исходное число без лишних сюрпризов.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Оцени ответ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понять, каким должен быть результат. Например, 498 + 201 — это немного больше 700, значит, совсем другой ответ настораживает.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и найди ошибку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не совпала, перепроверь перенос, займ и запись цифр. Так легче заметить ошибку и исправить её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забытый перенос или займ. Тогда весь следующий разряд начинает «сбиваться с шага», и ответ получается неверным, хотя вычисление почти закончено.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письменных вычислениях
</a:t>
            </a:r>
            <a:endParaRPr lang="en-US" sz="288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тоже любят проверку. Пропущенный ноль может сильно изменить число, особенно в записи с тысячами и сотнями. Поэтому нули нужно замечать так же внимательно, как остальные цифры.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 неровная запись по разрядам. Если цифры стоят не под своими соседями, числа смешиваются, как детали в неподписанной коробке, и пример становится труднее.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цифры просто путают местами из-за спешки. Это случается чаще, чем кажется, поэтому аккуратность и спокойный темп помогают избежать лишних исправлений и сохранить верный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в поездке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сложение и вычитание помогают считать стоимость покупок, сравнивать расходы и находить разницу между суммами. В поездках они подсказывают расстояние и помогают не запутаться в больших числах.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такие вычисления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домашних подсчётах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нужны в спорте, при подсчёте очков, а дома — для страниц книг, предметов и семейных расходов. Большие числа встречаются чаще, чем кажется, и умеют быть полезными.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правильному действию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сложением и вычитанием и дальнейшие шаги вычисления.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помогает считать увереннее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чередовать сложение и вычитание. Так правило закрепляется лучше, а мозг учится быстро выбирать нужный способ без лишних пауз.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Несколько коротких примеров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небольших серий заданий. Когда примеры короткие, легче сосредоточиться на разрядах и не потерять ни одну цифру.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Уверенный счёт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регулярной практики шаги становятся привычными. Тогда даже большие числа не пугают, а послушно выстраиваются в столбик.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всегда записывают друг под другом по разрядам. Это как строить аккуратный домик: если фундамент кривой, всё вычисление может «поплыть» вместе с ответом.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письменных вычислений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справа налево, начиная с единиц. Такой порядок нужен, чтобы не забыть перенос или займ и не перепутать, какой разряд уже обработан.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нельзя пропускать и терять. Они сохраняют место разряда и помогают числу остаться точным, особенно в записях с тысячами и сотнями.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обязательно проверяют обратным действием. Так легче заметить ошибку и убедиться, что пример решён правильно и без хитрых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— не страшные!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письменные приёмы делают сложение и вычитание многозначных чисел понятными. Главное — разряды, аккуратность, перенос, займ и проверка. Тогда числа ведут себя послушно.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2026-05-24T10:39:43Z</dcterms:created>
  <dcterms:modified xsi:type="dcterms:W3CDTF">2026-05-24T10:39:43Z</dcterms:modified>
</cp:coreProperties>
</file>