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фигур: первое знакомство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сравнивать фигуры, измерять поверхность и решать задачи.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площадь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встречается в ремонте, строительстве и геометрии: она помогает рассчитать материалы, сравнить фигуры и понять, сколько места занимает поверхность внутри контура.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 нему считают, сколько квадратных единиц помещается внутри границы фигуры.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площади в школьном курсе геометрии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квадрат служит эталоном для измерения площади фигур.
</a:t>
            </a:r>
            <a:endParaRPr lang="en-US" sz="19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единица измерения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единицу площади принимают квадрат со стороной 1 единица. Такой квадрат показывает, как измерять поверхность через одинаковые части без пропусков и наложений.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 метры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эталонного квадрата равна 1 см, получают 1 см²; если 1 м — 1 м². Так обозначают квадратные единицы длины.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легко увидеть площадь фигуры: достаточно подсчитать, сколько одинаковых квадратиков закрывает её контур целиком или частично.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их соотношения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между единицами площади каждое изменение стороны в 10 раз даёт изменение площади в 100 раз.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единица, тем меньше числовое значение площади; при переходе к меньшей единице значение увеличивается.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единицы площади и правила перевода величин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площадь квадрата при увеличении стороны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стороны заметно меняет площадь, поэтому квадраты одинаково важны и в измерениях, и в задачах на сравнение фигур.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возрастает быстрее длины стороны, потому что зависит от её квадрата.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a², школьная геометрия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умножением соседних сторон: S = a × b. Эта запись показывает, что учитываются и длина, и ширина фигуры.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равны 6 см и 4 см, его площадь составляет 24 см². В ответе обязательно указывают квадратную единицу измерения.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отражает число клеток внутри фигуры: количество рядов умножают на число клеток в каждом ряду, получая общий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876" y="266121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6024" y="3514947"/>
            <a:ext cx="511875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прямоугольника работает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 столбцы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удобно представить как сетку одинаковых квадратов. Тогда одна сторона задаёт число строк, а другая — число столбцов внутри фигуры.
</a:t>
            </a:r>
            <a:endParaRPr lang="en-US" sz="787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ряду по 6 клеток и таких рядов 4, получается 24 клетки. Это и есть площадь прямоугольника в квадратных единицах.
</a:t>
            </a:r>
            <a:endParaRPr lang="en-US" sz="867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соединяет два измерения — сколько клеток в ряду и сколько таких рядов. Поэтому площадь выражается произведением сторон.
</a:t>
            </a:r>
            <a:endParaRPr lang="en-US" sz="8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это прямоугольник с равными сторонами. Поэтому для него подходит общая идея площади прямоугольника, но запись становится короче и удобнее.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находят по формуле S = a². Она показывает, что площадь зависит не просто от стороны, а от её квадрата.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7 см, его площадь равна 49 см². Такой ответ получают, умножая 7 на 7 и обязательно записывая квадратные единицы.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фигуры по клеткам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фигурами на клетчатой бумаге.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фигуры на клетчатой бумаге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которую нельзя посчитать 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иногда встречаются фигуры с «ломаным» контуром: у них нет одной готовой формулы. Тогда площадь находят по клеткам, внимательно считая целые квадраты и объединяя части клеток в один результат. Это удобно, когда граница выглядит неровной, а внутри много клеток.
</a:t>
            </a:r>
            <a:endParaRPr lang="en-US" sz="75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знакомые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Сложную фигуру можно мысленно разделить на несколько прямоугольников. Сначала находят площадь каждой части отдельно, а затем складывают результаты. Такой способ помогает не теряться, когда фигура кажется слишком необычной, и показывает, что сложное часто состоит из простого.
</a:t>
            </a:r>
            <a:endParaRPr lang="en-US" sz="81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Дорисовка до известной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фигуру проще дорисовать до прямоугольника или другого знакомого многоугольника. После этого считают площадь всей большой фигуры, а затем вычитают лишнюю часть. Этот приём особенно полезен, если на миллиметровой бумаге видно только часть границы и несколько прямых участков.
</a:t>
            </a:r>
            <a:endParaRPr lang="en-US" sz="7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165880"/>
            <a:ext cx="3971100" cy="811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периметр: в чём разница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величины похожи по теме, но описывают разные свойства фигуры: границу и внутреннюю часть.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измеряет длину контура, а площадь — размер поверхности. Путать их нельзя: одинаковая граница не означает одинаковую площадь.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 школьного курса 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одинаковым периметром, но разной площадью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фигуры имеют один и тот же периметр, но их площади различаются. Это помогает увидеть, как меняется внутренняя часть при изменении сторон.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прямоугольник к квадрату, тем больше его площадь при том же периметре. Наибольшее значение даёт фигура 5×5.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a × b для периметра 20 см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нахождении площади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площадь и 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площади считают длину границы фигуры. Чтобы не ошибиться, полезно сразу спрашивать себя: нужно найти внутреннюю часть или весь контур.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клетки на границе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Полуклетки и четвертинки нельзя пропускать. Их нужно аккуратно объединять, иначе итог получится меньше настоящей площади фигуры.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квадратные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единиц измерения считается неполным. Если площадь выражена в см², дм² или м², это обязательно нужно записать рядом с числом.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стороны местами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прямоугольника важно подставить именно две соседние стороны. Полезно после вычисления быстро проверить, похож ли ответ на ожидаемый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нахождения площади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способа зависит от вида фигуры и способа её изображения.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 реальных задачах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рассчитать, сколько краски или обоев понадобится для комнаты. Для таких задач важно знать именно покрываемую поверхность, а не только длину стен или размеры мебели.
</a:t>
            </a:r>
            <a:endParaRPr lang="en-US" sz="867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пол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укладке плитки и расчёте покрытия пола площадь показывает, сколько материала нужно купить. Это помогает избежать нехватки или лишних затрат на запасные упаковки.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Газон и 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семян, удобрений и планирования участка используют площадь земли. По ней удобно сравнивать разные участки и понимать, сколько поверхности нужно обработать или засеять.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площадь связывает геометрию с жизнью: от плана класса до схемы комнаты. Такие задачи учат применять формулы не только в тетради, но и в реальных расчётах.
</a:t>
            </a:r>
            <a:endParaRPr lang="en-US" sz="851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площади на клетчатой бумаге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сетке фигура редко состоит только из целых квадратов. Часть площади часто дают половинки и четвертинки, которые нужно учитывать вместе.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 клетчатой бумаге складывается из разных частей клетки. Если правильно объединять дробные части, получается точный итог в квадратных единицах.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объяснения способа подсчёта площади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план комнаты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на плане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комнаты обычно указывают длины в метрах, а итоговую площадь записывают в квадратных метрах. Это помогает сразу понять, сколько места занимает помещение целиком.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комната имеет размеры 4 м на 3 м, её площадь равна 12 м². Такой расчёт нужен, чтобы оценить размеры помещения и заранее продумать размещение предметов.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 не только размер комнаты, но и то, сколько остаётся места после расстановки мебели. Поэтому план помогает сделать помещение удобным и не перегруженным.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формул и единиц площади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основные формулы, единицы и перевод между ними.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нахождения площади нужно выбрать подходящую формулу и не забыть квадратные единицы. При переводе единиц важно помнить, что площадь меняется быстрее длины.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площади и соотношения единиц длины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 — ключ к точным измерениям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поверхности занимает фигура, и всегда записывается в квадратных единицах. Если запомнить формулы, научиться считать по клеткам и проверять ответ, задачи станут заметно понятнее.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2026-05-29T00:01:40Z</dcterms:created>
  <dcterms:modified xsi:type="dcterms:W3CDTF">2026-05-29T00:01:40Z</dcterms:modified>
</cp:coreProperties>
</file>