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металлургия: основа промышленности и хозяйства
</a:t>
            </a:r>
            <a:endParaRPr lang="en-US" sz="311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даёт металл для строительства, транспорта и техники, связывая сырьё, энергию и производство.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чёрная металлургия важна именно в географии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тяжёлая промышленность, зависящая от ресурсов, энергетики и транспорта. Основные материалы — железная руда, коксующийся уголь, флюсы и металлолом. Крупные предприятия тяготеют к логистике, воде и потребителям. Ведущие страны по выплавке стали — Китай, Индия, Япония, США и государства ЕС.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 материалы для производства металла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и обогащение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содержит соединения железа и перед плавкой обычно требует обогащения. Эта операция повышает «выход» железа, снижая долю ненужных пород и примесей в будущей шихте.
</a:t>
            </a:r>
            <a:endParaRPr lang="en-US" sz="1168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Коксующийся уголь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 служит и топливом, и восстановителем: он помогает «забрать» кислород у железосодержащих материалов. Поэтому его качество и поставки напрямую влияют на устойчивость доменного производства.
</a:t>
            </a:r>
            <a:endParaRPr lang="en-US" sz="1076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как флюс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добавляют, чтобы облегчить удаление примесей из сырья. Он способствует образованию шлака, который связывает вредные компоненты и помогает сделать процессы более контролируемыми и технологичными.
</a:t>
            </a:r>
            <a:endParaRPr lang="en-US" sz="114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 для повторного использования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 — вторичное сырьё: его переработка снижает потребность в добыче первичных ресурсов. Кроме экономии материалов, это уменьшает энергозатраты и поддерживает более замкнутый цикл производства.
</a:t>
            </a:r>
            <a:endParaRPr lang="en-US" sz="10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железа к готовому прокату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цепочка: от руды и угля до чугуна, стали и прокатных изделий. Параллельная ветвь — электропечи с металлоломом.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Доменная печь: где рождается чугун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печь и непрерывная работа
</a:t>
            </a:r>
            <a:pPr algn="ctr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Доменная печь работает как настоящая «вертикальная фабрика»: сверху поступает подготовленное сырьё, а снизу выходит жидкий продукт. Из-за большой высоты и непрерывного режима процесс похож на поток, который нельзя остановить «на минуту».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сверху и выпуск расплава снизу
</a:t>
            </a:r>
            <a:pPr algn="ctr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домны железо восстанавливают при высокой температуре с участием кокса. Пары и газы проходят по слоям шихты, а внизу формируются чугун и шлак. На рисунке обычно подчёркивают загрузку наверх и выпуск расплава.
</a:t>
            </a:r>
            <a:endParaRPr lang="en-US" sz="8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73391"/>
            <a:ext cx="3432300" cy="137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Чугун, сталь и прокат: основные различия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стадий: промежуточный металл, конечный сплав и готовые изделия.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логична: свойства меняются после каждой технологической ступени, поэтому «роль» чугунa, стали и проката различается.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 основам чёрной металлургии (обобщение терминов: состав, свойства, назначение).
</a:t>
            </a:r>
            <a:endParaRPr lang="en-US" sz="5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чугуна получают сталь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процесса — уменьшить содержание углерода и убрать вредные примеси. Особенно важно снизить количество серы и фосфора, которые ухудшают качество металла и влияют на его работу в изделиях.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применяют разные технологии. Кислородно-конвертерный способ позволяет быстро выпускать большие объёмы стали, а электросталеплавильный способ особенно удобен при переработке металлолома.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широко использовался мартеновский способ, но сегодня он почти полностью вытеснен современными технологиями. Современные методы дают более управляемое качество металла и лучше подходят для массового 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потребления по учебным материалам; значения долей не приведены, представлены условно для визуального сравнения.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сталь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потоки обычно идут на элементы конструкций: арматуру, балки и листовой прокат, а также на металлоконструкции.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именно строительные и транспортные проекты дают основную нагрузку спроса на сталь.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402376"/>
            <a:ext cx="45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94351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519" y="2779826"/>
            <a:ext cx="396375" cy="45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518301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металлургических предприятий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сырью и топливу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зависит от больших потоков материалов: железной руды и угля. Поэтому предприятия стремятся располагаться рядом с источниками или там, где удобно и выгодно организовать массовые перевозки.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воды и технологических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Производству нужны вода и ресурсы для работы оборудования и охлаждения. В географии размещения это проявляется как привязка к водным объектам и развитой инфраструктуре снабжения.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транспортные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 и топливо перевозятся большими объёмами, а готовая продукция отправляется партиями разных размеров. Поэтому особенно ценны железные дороги, порты и устойчивые маршруты доставки.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 потребителями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предприятия к рынкам сбыта, тем меньше расходы на доставку готового металла. По этой причине комбинаты часто тяготеют к промышленным центрам и строительным регионам.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экономических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выплавки стали формируются там, где сочетаются сырьевые возможности, транспорт и спрос. В мировом масштабе лидируют Китай, Индия, Япония, США и страны Европы.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Металлургический комбинат как промышленный узел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«полный цикл» на одной площадке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 включает коксохимическое, агломерационное, доменное, сталеплавильное и прокатное производства. Эти звенья работают согласованно: сырьё проходит подготовку, превращается в металл и дальше превращается в изделия.
</a:t>
            </a:r>
            <a:endParaRPr lang="en-US" sz="1014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связь цехов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обычно есть железнодорожные пути, склады сырья, цеха, энергетические установки и зоны отгрузки готовой продукции. Компоновка показывает масштаб предприятия и то, как процессы зависят друг от друга.
</a:t>
            </a:r>
            <a:endParaRPr lang="en-US" sz="11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цикл производства стали на комбинате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 сырья → подготовка руды и угля → коксование и агломерация → доменная плавка → получение чугуна → сталеплавильный цех → разливка стали → прокат. Отдельно: металлолом в электропечах.
</a:t>
            </a:r>
            <a:endParaRPr lang="en-US" sz="8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по структуре издержек отрасли, без привязки к конкретному году (качественные доли).
</a:t>
            </a:r>
            <a:endParaRPr lang="en-US" sz="547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себестоимость стали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предприятий увеличивает расходы на перевозку сырья и топлива. Дополнительно заметно растут затраты при нестабильных ценах на железную руду и уголь.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статьи обычно связаны с сырьём и энергией. Поэтому управление закупками, качеством шихты и режимами плавки сильнее всего влияет на себестоимость.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чёрной металлургии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плавки и переработки сырья образуются пыль и газовые выбросы: оксиды серы и азота, а также углекислый газ. Эти вещества ухудшают качество воздуха вокруг предприятий и в городах-спутниках.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газами возникают шлаки и другие промышленные отходы. Кроме того, возможны загрязнённые сточные воды после промывки оборудования и улавливания пыли.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вред, применяют фильтры и газоочистку, совершенствуют водные циклы и перерабатывают шлак. Так уменьшается нагрузка на природу и рациональнее используется сырьё.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модернизация стала частью развития отрасли: предприятия внедряют контроль выбросов и замкнутые системы. Это улучшает условия труда и помогает выполнять природоохранные требования.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1991551"/>
            <a:ext cx="3432300" cy="2109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технологическим процессам черной металлургии из учебных и справочных материалов (без привязки к конкретной стране/предприятию).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технологий выплавки стали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отличаются набором сырья, производительностью, ограничениями и тем, где их чаще всего применяют в металлургии.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нужен большой объём быстро — чаще выбирают конвертерный вариант. При акценте на лом и чистоту состава эффективнее электропечи, а доменный цикл обеспечивает базовый чугун для крупных комбинатов.
</a:t>
            </a:r>
            <a:endParaRPr lang="en-US" sz="10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83458"/>
            <a:ext cx="384900" cy="34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0389" y="1547825"/>
            <a:ext cx="361725" cy="41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62075"/>
            <a:ext cx="384900" cy="38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600565"/>
            <a:ext cx="384900" cy="307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чёрной металлургии в повседневной жизни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Арматура для бетона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Арматура усиливает бетон в зданиях и мостах, помогает конструкциям выдерживать нагрузки и вибрации. Её делают из стального проката, чтобы материал служил дольше и надёжнее.
</a:t>
            </a:r>
            <a:endParaRPr lang="en-US" sz="1081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для железных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из стали переносят большие циклические нагрузки от поездов и остаются прочными при постоянном трении колёс. Поэтому к качеству металла предъявляются строгие требования.
</a:t>
            </a:r>
            <a:endParaRPr lang="en-US" sz="1072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Листовой прокат для кузовов и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Листовой прокат используют при производстве кузовов автомобилей, корпусов оборудования и строительных панелей. Технологии позволяют получить нужную форму и прочность деталей.
</a:t>
            </a:r>
            <a:endParaRPr lang="en-US" sz="1016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для коммуникаций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применяют в водопроводах, отоплении и газопроводах. Сталь обеспечивает прочность соединений, а также возможность прокладывать системы на долгие сроки.
</a:t>
            </a:r>
            <a:endParaRPr lang="en-US" sz="1105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для инструментов и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нужен для гвоздей, инструментов, велосипедов, спортивных снарядов. Даже в небольших вещах сталь помогает сделать изделия прочными и устойчивыми к износу.
</a:t>
            </a:r>
            <a:endParaRPr lang="en-US" sz="10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иллюстрация тенденций по развитию металлургических технологий (без указания точных дат и цифр по конкретным предприятиям).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отрасль с развитием технологий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автоматизации меньше действий выполняют вручную: часть контроля перенесли на датчики и системы управления. Одновременно растёт доля переработки лома в общем выпуске.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изменения делают выпуск стабильнее и экономнее: повышается производительность и точность состава. В итоге снижается расход ресурсов и улучшается качество продукции.
</a:t>
            </a:r>
            <a:endParaRPr lang="en-US" sz="10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чёрной металлургии для экономики регионов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создаёт рабочие места и формирует спрос на транспорт, энергетику и машиностроение. Из-за этого вокруг предприятий развиваются смежные производства и сервисные службы.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заводы дают налоговые поступления в бюджеты регионов. Это поддерживает развитие городов и инфраструктуры, особенно там, где металлургия играет роль градообразующей отрасли.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районов с сырьевой базой и удобными путями перевозки металлургия становится одной из ведущих. Железная дорога и порты позволяют быстрее доставлять руду, уголь и готовую продукцию.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труда на металлургическом производстве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металлургии связана с опасностями: высокая температура, шум, пыль, тяжёлые механизмы и расплавленный металл. Поэтому применяются спецодежда, каски, защитные щитки и перчатки, а также организуется эффективная вентиляция.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важны автоматизация рисковых операций, контроль доступа в горячие зоны и строгие правила охраны труда. Дополнительно помогают разметка, ограждения и инструктаж, чтобы снизить вероятность несчастных случаев.
</a:t>
            </a:r>
            <a:endParaRPr lang="en-US" sz="9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модель направлений развития отрасли по материалам об инновациях металлургии (без привязки к точным статистическим долям).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чёрной металлургии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отрасли всё чаще опирается на более чистые процессы и точное управление плавкой. Это помогает снижать потери ресурсов и улучшать стабильность качества стали.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электропечей, переработки лома и цифрового контроля даёт быстрый эффект по экономии и экологичности. Долгосрочные шаги связаны с водородом и улавливанием CO₂.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7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 — географическая основа промышленности
</a:t>
            </a:r>
            <a:endParaRPr lang="en-US" sz="4731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стартует с добычи сырья и заканчивается стальными изделиями для строительства, транспорта и техники. Размещение заводов зависит от ресурсов, топлива, воды, путей перевозки и спроса, а развитие — от экономии энергии и снижения выбросов.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2026-05-11T22:46:55Z</dcterms:created>
  <dcterms:modified xsi:type="dcterms:W3CDTF">2026-05-11T22:46:55Z</dcterms:modified>
</cp:coreProperties>
</file>