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— главный памятник древнерусской литературы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Русь, поход Игоря и вечный призыв к единству.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XII века: время раздробленности и тревог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 веке русские земли были разделены между князьями и часто ссорились между собой. На этом фоне особенно остро ощущалась угроза половцев, а «Слово» превратило историческое событие в яркий художественный рассказ.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«Слова о полку Игореве»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Игоря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 Святославич собирает дружину и отправляется в степь против половцев, надеясь на быструю победу и воинскую славу.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и плен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тревожных знаков войско терпит поражение, а сам Игорь оказывается в плену. Этот момент становится переломным для всего повествования.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Плач Ярославны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Жена князя с высокой степи обращается к ветру, Днепру и солнцу, выражая любовь, страх и надежду на спасение мужа.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бежит из плена и возвращается на Русь, а автор подводит читателя к мысли о необходимости согласия между князьями.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 и проблема анонимности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автора неизвестно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создателя «Слова» не сохранилось, но сам текст показывает его образованность. Он хорошо понимает княжеские отношения и военное дело, а также знает книжную традицию.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говорит текст об авторе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прославляет одного героя. Он размышляет о судьбе всей Руси, поэтому звучит как гражданин, которому небезразличны общее благо и ответственность правителей.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исторические факты о произведении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 события, связанные со «Словом о полку Игореве».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дошло до нас не в оригинале, а через публикацию, поэтому его ценность для культуры особенно велика.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рукописи «Слова»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текста от создания до научного изучения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73842"/>
            <a:ext cx="261000" cy="23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особенности произведения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повесть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текста лежит рассказ о походе, сражении и военной неудаче. При этом события поданы не сухо, а через выразительные картины и напряжённое ожидание беды.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Героическая песня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слышится торжественный, почти песенный тон. Автор обращается к князьям и народу так, словно ведёт высокую речь о подвиге и ответственности.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плач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трогательно звучит плач Ярославны. В её словах много чувства, а народно-поэтические обращения делают личную боль понятной и близкой читателю.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только рассказывает о событиях, но и оценивает их. Он размышляет о Русской земле, поэтому текст звучит как серьёзное и значительное обращение к современникам.
</a:t>
            </a:r>
            <a:endParaRPr lang="en-US" sz="7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вехи, связанные со «Словом»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что памятник связан сразу с двумя эпохами: временем Древней Руси и историей его открытия.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этап, тем активнее изучение текста и его место в культуре.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основные даты: 1185, конец XII века, 1795, 1800, 1812, XIX–XX века
</a:t>
            </a:r>
            <a:endParaRPr lang="en-US" sz="66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Композиция: от похода к общей мысли о Руси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автор показывает сам поход Игоря и сразу создаёт чувство тревоги: перед читателем не просто военный рассказ, а история, где каждое действие имеет последствия для всей страны.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внимание переходит к поражению, плачу Ярославны и «золотому слову» Святослава. Эти части помогают понять: личная беда князя связана с общей бедой Русской земли.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возвращение Игоря завершает сюжет, но не снимает главного вопроса. Автор подводит к выводу, что сила страны зависит от согласия князей и ответственности каждого из них.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князя Игоря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образ князя становится поучительным. Читатель видит, что смелость важна, но правителю нужны ещё осторожность, согласие с другими князьями и забота о стране.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показан храбрым и решительным воином. Он хочет проявить себя в бою, но действует слишком самоуверенно и не учитывает, что один поход не решает судьбу Руси.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Ярославны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показана не просто женой князя, а человеком, который искренне переживает за близкого и одновременно чувствует ответственность за судьбу родной земли.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плач на крепостной стене превращается в поэтический монолог: она обращается к ветру, Днепру и солнцу, словно просит силы природы помочь Игорю.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особенно близок читателю своей человечностью: в нём соединяются любовь, верность, тревога и надежда, а народные интонации делают его очень выразительным.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участник событий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затмение в начале похода воспринимается как тревожный знак: природа словно предупреждает князя об опасности, которая ждёт его войско в степи.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туман и ветер создают напряжённую атмосферу, помогая почувствовать, что путь Игоря связан не с победой, а с приближением беды.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степь и небо в тексте не остаются нейтральным фоном: они будто откликаются на человеческие поступки и усиливают эмоциональное звучание произведения.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изображение природы характерно для древнерусской литературы, где мир вокруг человека помогает показать его настроение, страх, надежду и внутреннюю тревогу.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произведения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говорит и о любви к Родине, и о памяти о прошлом, напоминая, что судьба страны зависит от общего согласия, а не только от личной храбрости.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текста связана с единством князей: автор показывает, что раздробленность ослабляет Русь и делает её уязвимой перед врагами из степи.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и тема ответственности правителя: смелость сама по себе не спасает, если решение принято без согласия других и без заботы о всей земле.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делает «Слово» живым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запоминаются с первого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говорит через символы: солнце, птицы, реки, степь и ветер. Эти образы делают повествование ярким и помогают увидеть не только событие, но и настроение всего произведения.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звучание древней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возвышенно и необычно, потому что в нём соединяются книжная строгость и живые народные интонации. Повторы, обращения и параллелизмы придают речи особую силу и помогают почувствовать драматизм событий.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поэтическая картина Руси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не просто сообщает факты, а создаёт художественный мир, где каждое слово работает на смысл. Поэтому текст воспринимается как редкий памятник высокой древнерусской словесности.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и их роли в тексте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герои помогают раскрыть главные идеи произведения.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показывают не только характеры, но и главную мысль о необходимости согласия и ответственности.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Игореве», школьный курс литературы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главная мысль текста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смысловых переходов в произведении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акценты произведения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личные чувства в тексте всегда связаны с судьбой всей Русской земли и не существуют отдельно от исторического смысла.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остаются единство и гражданская ответственность; остальные мотивы поддерживают эту идею и усиливают её звучание.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«Слова о полку Игореве» по школьной программе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«Слова» для русской культуры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стало одним из самых известных памятников древнерусской литературы и показало, что история может звучать как высокая поэзия, а не только как сухой рассказ.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Игоря, Ярославны и Святослава вдохновляли поэтов, художников и композиторов, потому что в них соединены личные чувства, мужество и любовь к Родине.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ценят и как важный историко-культурный источник: он помогает увидеть, как древнерусские авторы понимали власть, честь, долг и судьбу страны.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и сегодня сохраняет значение, потому что напоминает о памяти прошлого и о том, что единство народа особенно важно в трудные времена.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изучают сегодня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это произведение изучают потому, что в нём соединяются история, литература и язык, а его главная мысль остаётся понятной и сегодня: страна сильна, когда люди действуют вместе.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помогает лучше понять Древнюю Русь: отношения между князьями, военные походы, представления о чести и значение любви к родной земле.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«Слово о полку Игореве» важно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напоминает, что храбрость без единства может привести к беде, а ответственность и согласие помогают сохранить Русскую землю и её будущее.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2026-05-23T00:01:23Z</dcterms:created>
  <dcterms:modified xsi:type="dcterms:W3CDTF">2026-05-23T00:01:23Z</dcterms:modified>
</cp:coreProperties>
</file>