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6810" y="745950"/>
            <a:ext cx="4213031" cy="4397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9095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биологии: основные темы и направления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798800"/>
            <a:ext cx="2167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883775"/>
            <a:ext cx="4082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помогает понять строение и функции живых организмов, их роль в природе и для человека.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биологии: от древности до наших дней
</a:t>
            </a:r>
            <a:endParaRPr lang="en-US" sz="2795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как наука выросла из трудов Аристотеля, открытия микроскопа Левенгука и теории Дарвина. Современные исследования расширяют сферы применения биологии.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75" y="1219242"/>
            <a:ext cx="2088600" cy="17602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025" y="1219242"/>
            <a:ext cx="2088600" cy="17602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875" y="1195692"/>
            <a:ext cx="2088600" cy="17602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биологии
</a:t>
            </a:r>
            <a:endParaRPr lang="en-US" sz="2764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организмов
</a:t>
            </a:r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изучает клетки, органы и системы живых существ, раскрывая механизмы их работы и взаимодействия. Это помогает понять, как жизни устроены и поддерживаются.
</a:t>
            </a:r>
            <a:endParaRPr lang="en-US" sz="905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и взаимосвязи в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8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исследует, как организмы связаны между собой и с окружающей средой. Понимание экосистем важно для сохранения природного баланса и устойчивого развития.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и разнообразие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объясняет происхождение видов, их адаптацию и развитие с течением времени. Это раскрывает причины разнообразия жизни на Земле.
</a:t>
            </a:r>
            <a:endParaRPr lang="en-US" sz="990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9766" y="1596471"/>
            <a:ext cx="505800" cy="505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61334" y="3129007"/>
            <a:ext cx="442575" cy="505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78987" y="1652893"/>
            <a:ext cx="505800" cy="505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78641" y="3117266"/>
            <a:ext cx="442575" cy="5058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биологии для здоровья и жизни человека
</a:t>
            </a:r>
            <a:endParaRPr lang="en-US" sz="2704" dirty="0"/>
          </a:p>
        </p:txBody>
      </p:sp>
      <p:sp>
        <p:nvSpPr>
          <p:cNvPr id="14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2328167" y="1354867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организма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описывает устройство человеческого тела и процессы, необходимые для его жизни и здоровья.
</a:t>
            </a:r>
            <a:endParaRPr lang="en-US" sz="981" dirty="0"/>
          </a:p>
        </p:txBody>
      </p:sp>
      <p:sp>
        <p:nvSpPr>
          <p:cNvPr id="16" name="Text 3"/>
          <p:cNvSpPr txBox="1"/>
          <p:nvPr/>
        </p:nvSpPr>
        <p:spPr>
          <a:xfrm>
            <a:off x="3038122" y="2887403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питание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объясняет, как пища влияет на здоровье и почему важен сбалансированный рацион.
</a:t>
            </a:r>
            <a:endParaRPr lang="en-US" sz="981" dirty="0"/>
          </a:p>
        </p:txBody>
      </p:sp>
      <p:sp>
        <p:nvSpPr>
          <p:cNvPr id="17" name="Text 4"/>
          <p:cNvSpPr txBox="1"/>
          <p:nvPr/>
        </p:nvSpPr>
        <p:spPr>
          <a:xfrm>
            <a:off x="6587388" y="1411289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с болезнями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помогают выявлять причины заболеваний и разрабатывать методы их лечения и профилактики.
</a:t>
            </a:r>
            <a:endParaRPr lang="en-US" sz="981" dirty="0"/>
          </a:p>
        </p:txBody>
      </p:sp>
      <p:sp>
        <p:nvSpPr>
          <p:cNvPr id="18" name="Text 5"/>
          <p:cNvSpPr txBox="1"/>
          <p:nvPr/>
        </p:nvSpPr>
        <p:spPr>
          <a:xfrm>
            <a:off x="6955429" y="2875662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генов помогает понять передачу признаков и влияние наследственности на здоровье.
</a:t>
            </a:r>
            <a:endParaRPr lang="en-US" sz="98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биологии на другие науки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тесно связана с медициной, химией и экологией, что усиливает возможности научных исследований и технологических разработок.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Области науки и технологии взаимно обогащаются благодаря интеграции биологических знаний, способствуя развитию инноваций.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научных дисциплин, 2023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1971686"/>
            <a:ext cx="3563700" cy="12001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влияния биологии в повседневной жизни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иллюстрирует, как биология применяется в медицине, сельском хозяйстве и экологии для улучшения жизни.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технологии ежедневно влияют на здоровье и благополучие общества.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и научные издания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331" y="1076030"/>
            <a:ext cx="2684054" cy="26237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8292" y="1075714"/>
            <a:ext cx="2682274" cy="2711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5478" y="1067289"/>
            <a:ext cx="2682274" cy="2711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4880" y="3868714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исчезающих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 исследуют редкие растения и животных, создают программы по их сохранению и возрождению, обеспечивая сохранение биоразнообразия.
</a:t>
            </a:r>
            <a:endParaRPr lang="en-US" sz="918" dirty="0"/>
          </a:p>
        </p:txBody>
      </p:sp>
      <p:sp>
        <p:nvSpPr>
          <p:cNvPr id="10" name="Text 1"/>
          <p:cNvSpPr txBox="1"/>
          <p:nvPr/>
        </p:nvSpPr>
        <p:spPr>
          <a:xfrm>
            <a:off x="3707943" y="3885564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заповедников
</a:t>
            </a:r>
            <a:pPr algn="l"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природные территории охраняются для поддержания среды обитания и естественных процессов, что помогает сохранять экосистемы.
</a:t>
            </a:r>
            <a:endParaRPr lang="en-US" sz="1003" dirty="0"/>
          </a:p>
        </p:txBody>
      </p:sp>
      <p:sp>
        <p:nvSpPr>
          <p:cNvPr id="11" name="Text 2"/>
          <p:cNvSpPr txBox="1"/>
          <p:nvPr/>
        </p:nvSpPr>
        <p:spPr>
          <a:xfrm>
            <a:off x="6625129" y="3877139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экологическое мышление
</a:t>
            </a:r>
            <a:pPr algn="l" indent="0" marL="0">
              <a:lnSpc>
                <a:spcPct val="115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биологов способствуют формированию у молодого поколения ответственности за природу и развитию устойчивых привычек.
</a:t>
            </a:r>
            <a:endParaRPr lang="en-US" sz="906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биологии в охрану природы
</a:t>
            </a:r>
            <a:endParaRPr lang="en-US" sz="2704" dirty="0"/>
          </a:p>
        </p:txBody>
      </p:sp>
      <p:sp>
        <p:nvSpPr>
          <p:cNvPr id="13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и устойчивое развитие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40200" y="171554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осознания ограниченности природных ресурсов и необходимость их рационального использования.
</a:t>
            </a:r>
            <a:endParaRPr lang="en-US" sz="1143" dirty="0"/>
          </a:p>
        </p:txBody>
      </p:sp>
      <p:sp>
        <p:nvSpPr>
          <p:cNvPr id="12" name="Text 3"/>
          <p:cNvSpPr txBox="1"/>
          <p:nvPr/>
        </p:nvSpPr>
        <p:spPr>
          <a:xfrm>
            <a:off x="2498375" y="1734788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XX века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экологически чистых технологий и начало массового внедрения принципов устойчивого развития.
</a:t>
            </a:r>
            <a:endParaRPr lang="en-US" sz="1143" dirty="0"/>
          </a:p>
        </p:txBody>
      </p:sp>
      <p:sp>
        <p:nvSpPr>
          <p:cNvPr id="13" name="Text 4"/>
          <p:cNvSpPr txBox="1"/>
          <p:nvPr/>
        </p:nvSpPr>
        <p:spPr>
          <a:xfrm>
            <a:off x="4756538" y="197835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применение биологических знаний для сохранения природы и создания безопасных продуктов.
</a:t>
            </a:r>
            <a:endParaRPr lang="en-US" sz="1143" dirty="0"/>
          </a:p>
        </p:txBody>
      </p:sp>
      <p:sp>
        <p:nvSpPr>
          <p:cNvPr id="14" name="Text 5"/>
          <p:cNvSpPr txBox="1"/>
          <p:nvPr/>
        </p:nvSpPr>
        <p:spPr>
          <a:xfrm>
            <a:off x="7014700" y="1657788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Продолжение развития биоэкотехнологий для поддержания баланса в природе и улучшения качества жизни.
</a:t>
            </a:r>
            <a:endParaRPr lang="en-US" sz="114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изучения биологии в школе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изучаемых тем и их взаимосвязь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биологи и их вклад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Чарльз Дарвин разработал теорию эволюции и объяснил развитие живых видов через естественный отбор.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1331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Луи Пастер открыл микробов и создал первые вакцины, что стало основой современной микробиологии.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862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Павлов изучал условные рефлексы, раскрывая механизмы поведения животных и человека.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0393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Вавилов исследовал разнообразие культурных растений и заложил основы генетики сельского хозяйства.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и законы наследственности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Грегор Мендель впервые описал закономерности передачи признаков от родителей к потомкам на примере гороха. Его открытия послужили основой для современной генетики и понимания наследования.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генетика объясняет, как передаются черты через ДНК и хромосомы, почему дети похожи на родителей, а также исследует наследственные болезни и их профилактику.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66318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 в современном мире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4725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биотехнологий позволяет создавать лекарства, например инсулин для больных диабетом, улучшая качество жизни миллионов людей.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666350" y="251215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 помогают увеличивать урожайность и устойчивость растений, что способствует более эффективному сельскому хозяйству.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146400" y="366960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генно-модифицированных организмов и микроорганизмов снижает ущерб от вредителей и болезней, сохраняя экологический баланс.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единица жизни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63157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состоит из ядра, цитоплазмы и мембраны, каждая часть выполняет важные задачи. Например, ядро хранит генетический материал и контролирует процессы внутри клетки.
</a:t>
            </a:r>
            <a:endParaRPr lang="en-US" sz="1119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76002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клетке происходят обмен веществ, рост и размножение, что обеспечивает жизнедеятельность организмов и поддержание их функций на всех уровнях.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органов человека и их функции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система органов поддерживает жизненные процессы, обеспечивая организм кислородом, питательными веществами и регулируя обмен веществ.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системы органов тесно взаимодействуют, обеспечивая стабильную работу организма и приспособляемость к внешним условиям.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биологии для средней школы, 2023
</a:t>
            </a:r>
            <a:endParaRPr lang="en-US" sz="96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9300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исследования в биологии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349400" y="1231576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в природе и лаборатории позволяет изучать поведение и строение организмов в естественной среде.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349400" y="2113651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Лабораторные эксперименты помогают выявить влияние различных факторов на рост и развитие растений и микроорганизмов.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349400" y="2995726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моделей облегчает понимание сложных биологических процессов, таких как клеточное деление или функционирование органов.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349400" y="3877801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включают микроскопию и генетический анализ, расширяющие возможности изучения живой природы.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75" y="1219242"/>
            <a:ext cx="2088600" cy="17602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025" y="1219242"/>
            <a:ext cx="2088600" cy="17602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875" y="1195692"/>
            <a:ext cx="2088600" cy="17602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основы и защита природы
</a:t>
            </a:r>
            <a:endParaRPr lang="en-US" sz="2704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— жизненно важный ресурс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 в природе поддерживает экосистемы и климат. Загрязнение водоемов угрожает жизни растений и животных, поэтому важно охранять источники воды.
</a:t>
            </a:r>
            <a:endParaRPr lang="en-US" sz="935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 и экосистема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 обеспечивают баланс в природе: хищники контролируют численность добычи, что поддерживает здоровье экосистем и разнообразие видов.
</a:t>
            </a:r>
            <a:endParaRPr lang="en-US" sz="1001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отходов и переработка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мусора и повторное использование материалов помогают уменьшить загрязнение окружающей среды и сохранять природные ресурсы для будущих поколений.
</a:t>
            </a:r>
            <a:endParaRPr lang="en-US" sz="923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8525" y="1225025"/>
            <a:ext cx="42255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98%
</a:t>
            </a:r>
            <a:endParaRPr lang="en-US" sz="9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2066350"/>
            <a:ext cx="33174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Расшифровка структуры ДНК позволила разработать точные генетические тесты и более эффективные методы лечения.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80240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публикации в области геномики, 2023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69425" y="2691751"/>
            <a:ext cx="3563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 человека расшифрован практически полностью, что открыло новые возможности в медицине и диагностике наследственных заболеваний.
</a:t>
            </a:r>
            <a:endParaRPr lang="en-US" sz="182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838214"/>
            <a:ext cx="3408600" cy="11579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Профессии, связанные с биологией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54112" y="98586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биологические профессии, их задачи и востребованность на современном рынке труда.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254112" y="191911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профессии остаются наиболее востребованными, хотя экологические направления развиваются в ответ на актуальные вызовы.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721450"/>
            <a:ext cx="34086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профессиональных порталов, 2024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401275"/>
            <a:ext cx="51309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биологии: перспективы и вызовы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Продолжается развитие генной инженерии, открывающей новые методы лечения тяжелых и наследственных болезней, что значительно улучшит качество жизни человека.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биоразнообразия и продвижение эко-технологий играют ключевую роль в борьбе с глобальными проблемами, включая изменение климата и продовольственную безопасность.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28100" y="978525"/>
            <a:ext cx="5287800" cy="23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— ключ к пониманию жизни
</a:t>
            </a:r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биологии формирует ответственное отношение к природе и здоровью, расширяет познания о мире и открывает широкие возможности для будущих профессий и научных открытий.
</a:t>
            </a:r>
            <a:endParaRPr lang="en-US" sz="3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2026-05-08T11:49:28Z</dcterms:created>
  <dcterms:modified xsi:type="dcterms:W3CDTF">2026-05-08T11:49:28Z</dcterms:modified>
</cp:coreProperties>
</file>