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многозначных чисел: как быстро понять, какое число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Разберёмся с числами без путаницы и ошибок.
</a:t>
            </a:r>
            <a:endParaRPr lang="en-US" sz="418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вокруг нас
</a:t>
            </a:r>
            <a:endParaRPr lang="en-US" sz="2391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видим многозначные числа в ценах, на дорогах, в книгах и на табло счёта. Если понимать разряды, любое большое число становится понятным, как знакомая дорожка.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многозначное число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число состоит из двух или более цифр. Например, 47, 306 и 1 248 — это уже не одна цифра, а целая команда цифр.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цифры своё место в записи. Одна и та же цифра может означать разные количества единиц, если стоит в разных разрядах.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смотреть не только на цифру, но и на её соседей. В числе значение создаёт вся запись целиком, а не один знак.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числа идут справа налево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числах разряды считают справа налево: единицы, десятки, сотни, тысячи. Так удобно понимать, сколько именно предметов или единиц скрыто в записи.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5 304 цифра 5 показывает тысячи, 3 — сотни, 0 занимает место десятков, а 4 обозначает единицы. Ноль здесь — тихий помощник.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цифра 5 в разных местах означает совсем разное. В одном случае это просто 5, а в другом — уже 5 тысяч, целая гора!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начинается со старшего разряда
</a:t>
            </a:r>
            <a:endParaRPr lang="en-US" sz="2883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цифр разное количество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чисел разное число цифр, больше то, у которого цифр больше. Например, 1 000 больше, чем 999. Тут даже спорить не нужно.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цифр одинаковое количество, сравнение начинают слева, со старшего разряда. Сначала смотрят на самое важное, а потом — на следующие цифры.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цифр поровну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сравнить два числа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сравнения: от проверки длины числа до первого различия в разряде.
</a:t>
            </a:r>
            <a:endParaRPr lang="en-US" sz="153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сравнения чисел с разным количеством цифр
</a:t>
            </a:r>
            <a:endParaRPr lang="en-US" sz="2086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87 и 123. Сначала считаем цифры: в первом числе их две, а во втором — три. Уже этого достаточно для ответа.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123 больше, потому что длиннее. Не нужно заглядывать глубже и сравнивать 8 с 1 — длина числа всё решила.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экономит время и спасает от лишних догадок. Иногда математика любит короткий путь, и это как раз тот случай.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сравнения чисел с одинаковым количеством цифр
</a:t>
            </a:r>
            <a:endParaRPr lang="en-US" sz="2133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4 582 и 4 761. У обоих чисел по четыре цифры, значит начинаем слева и смотрим на самый старший разряд.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равны: 4 и 4. Потом сравниваем сотни: 5 меньше 7, поэтому уже ясно, что первое число меньше.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идти не нужно. Как только нашли различие, ответ готов, а остальные цифры могут спокойно отдыхать.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Получается: 4 582 &lt; 4 761. Важно не торопиться и идти по разрядам по порядку, как по ступенькам.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старшие цифры одинаковые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числа начинаютcя одинаково, как 6 304 и 6 318. Сначала совпадают тысячи и сотни, поэтому надо смотреть дальше, не спеша.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— десятки. В числе 6 304 стоит 0, а в числе 6 318 — 1. Значит, первое число меньше второго.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цифра в середине может изменить весь результат. В многозначных числах внимательность важнее торопливого взгляда.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9809" y="181000"/>
            <a:ext cx="4033682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сравнения и их значение
</a:t>
            </a:r>
            <a:endParaRPr lang="en-US" sz="298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«больше», «меньше» и «равно»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 используют знаки &gt;, &lt; и =. Они помогают быстро показать, какое число больше, меньше или равно другому, без длинных объяснений.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записывать ответ коротко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8 120 &gt; 8 102, 999 &lt; 1 000, 7 450 = 7 450. Знак всегда стоит между двумя числами и делает ответ точным.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сравнении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смотрят только на последнюю цифру и торопятся с выводом. Но у чисел важнее всего старшие разряды: именно они первыми показывают, какое число больше, а какое меньше.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посчитать цифры. Если число длиннее, оно обычно больше, даже когда его последняя цифра кажется «меньше». Длина записи тоже умеет подсказывать ответ.
</a:t>
            </a:r>
            <a:endParaRPr lang="en-US" sz="1567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путают разряды и читают число не слева направо, а как попало. Тогда 2 098 легко сравнить неверно с 1 999, хотя первое число действительно больше.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помнить: число оценивают не по тому, как оно выглядит «красиво», а по месту каждой цифры. В сравнении важны порядок, разряды и внимательность.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в числе не мешают сравнению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числе не делает его больше, но помогает сохранить нужное место для других цифр. Благодаря ему мы видим, в каком разряде стоит каждая цифра.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3 040 цифра 4 находится в разряде десятков, а в записи 3 400 — в разряде сотен. Поэтому второе число больше, хотя цифра та же.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числе есть нули, не стоит пугаться: они просто держат порядок. Ноль как тихий помощник — сам молчит, но без него можно легко ошибиться.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луче всё видно очень наглядно: чем правее расположен номер, тем он больше. Если поставить 980, 1 020, 1 100 и 1 250 в ряд, порядок сразу станет понятным. Левее — меньше, правее — больше.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Число, которое стоит правее, больше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луче числа могут стоять не на одинаковом расстоянии, и это нормально. Одни шаги короткие, другие длинные, но правило не меняется: правее — значит больше. Луч помогает не запутаться, даже если числа «разбежались» далеко друг от друга.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между числами бывают разными
</a:t>
            </a:r>
            <a:endParaRPr lang="en-US" sz="1517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луч похож на дорожку для чисел: по ней легко идти от меньшего к большему. Он помогает быстро проверить себя и расположить числа по порядку, не споря с цифрами и не считая лишний раз.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видеть порядок без лишних вычислений
</a:t>
            </a:r>
            <a:endParaRPr lang="en-US" sz="1486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числовой луч помогает сравнивать числа
</a:t>
            </a:r>
            <a:endParaRPr lang="en-US" sz="277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и более чисел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чисел несколько, их удобно сравнивать по одному. Сначала выбирают самое маленькое, потом среди остальных ищут следующее. Так порядок получается аккуратным и понятным.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проверить количество цифр, а потом смотреть на старший разряд слева. Если он одинаковый, переходят к следующему разряду. Этот способ работает спокойно и без спешки.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ряда 3 204, 3 240, 3 402, 3 420 сначала видно одинаковое число тысяч. Потом решают сотни, десятки и единицы, и числа выстраиваются без путаницы.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в задачах с единицами измерения
</a:t>
            </a:r>
            <a:endParaRPr lang="en-US" sz="2438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сравнением величин нужно привести их к одной единице. Иначе можно сравнить не числа, а разные кусочки длины, и тогда ответ получится неверным.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 м 50 см и 250 см — это одно и то же количество сантиметров. После перевода видно, что величины равны, хотя записаны по-разному.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сравнивать 3 м и 280 см без перевода, легко ошибиться. Сначала выбираем сантиметры, метры или другие одинаковые единицы, а потом уже сравниваем числа.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единицы измерения делают задачу честной и понятной. Как только все величины стали одного вида, сравнение проходит так же, как и с обычными многозначными числами.
</a:t>
            </a:r>
            <a:endParaRPr lang="en-US" sz="1589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порядок цифр важнее их суммы
</a:t>
            </a:r>
            <a:endParaRPr lang="en-US" sz="2341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в числе работают не поодиночке, а вместе. Если поменять их местами, число сразу станет другим: 19 и 91 состоят из тех же цифр, но значение у них разное.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многозначных числах это особенно заметно. Каждая цифра занимает своё место, и именно оно задаёт вес числа. Поэтому при сравнении важен порядок, а не просто набор цифр.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после сравнения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 сравнения по шагам и исправляем только знак, если заметили ошибку.
</a:t>
            </a:r>
            <a:endParaRPr lang="en-US" sz="146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7444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4600" y="1328555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42544" y="1285325"/>
            <a:ext cx="604013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на тренировку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выбор большего числа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чисел 5 108 и 5 018 или 72 400 и 72 040 учат быстро замечать нужный разряд. Здесь важно не спешить глазами, а спокойно искать первый отличающийся знак.
</a:t>
            </a:r>
            <a:endParaRPr lang="en-US" sz="143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как игра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сравнение похоже на игру, внимание включается легче. Можно соревноваться с собой: кто быстрее найдёт большее число, но без суеты и без случайных ошибок.
</a:t>
            </a:r>
            <a:endParaRPr lang="en-US" sz="1434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становится привычкой
</a:t>
            </a:r>
            <a:pPr algn="ctr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Повторяя такие пары, ученик привыкает проверять себя по разрядам. Со временем сравнение больших чисел перестаёт пугать и начинает получаться почти автоматически.
</a:t>
            </a:r>
            <a:endParaRPr lang="en-US" sz="13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сравнения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посмотреть, сколько цифр у каждого числа. Если цифр больше, то и число обычно больше. Этот шаг помогает сразу отсеять самые очевидные ответы.
</a:t>
            </a:r>
            <a:endParaRPr lang="en-US" sz="1514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количество цифр одинаковое, сравнивают числа слева направо. Сначала смотрят на самый старший разряд, потом переходят к следующему. Так сравнение идёт по порядку, а не наугад.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разряд, где цифры различаются, и решает всё. После него уже не нужно смотреть дальше. Это короткое правило подходит для любых многозначных чисел.
</a:t>
            </a:r>
            <a:endParaRPr lang="en-US" sz="1513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5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многозначные числа умеет каждый!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идти по порядку — сначала считать цифры, потом смотреть разряды, — сравнение становится простым и понятным. Нули не мешают, а знаки помогают быстро записать правильный ответ.
</a:t>
            </a:r>
            <a:endParaRPr lang="en-US" sz="39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2026-05-24T10:45:45Z</dcterms:created>
  <dcterms:modified xsi:type="dcterms:W3CDTF">2026-05-24T10:45:45Z</dcterms:modified>
</cp:coreProperties>
</file>