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путь прямой, там не езди по кривой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честном выборе, простом пути и мудрой народной мысли.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учит выбирать верный путь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— это короткая народная подсказка с важным смыслом. Она помогает запомнить, как лучше поступать в жизни. Эта поговорка учит быть честным, не усложнять дело и выбирать понятный, правильный путь.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— это ясный и честный выбор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— это решение без хитростей и лишних поворотов. Он помогает быстрее понять, что делать, и не запутаться в делах.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такой путь виден в честной работе: выполнить задание по правилам, идти шаг за шагом и не торопиться с ответом.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похожий смысл есть в словах «говорить правду» и «делать прямо». Это значит поступать понятно, аккуратно и без обмана.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кривой путь часто подводит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поворот, но не лучший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кривой путь кажется удобным: вроде бы можно быстрее обойти трудность. Но потом появляются ошибки, и приходится возвращаться назад. Так маленькая хитрость превращается в лишнюю работу.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Развилка, где важно не 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развилке один путь выглядит ровным и светлым, а другой — извилистым и трудным. Такой образ помогает увидеть: не каждый короткий путь ведёт к хорошему результату. Иногда самый прямой путь оказывается самым верным.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813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поговорки связан с уроком русского языка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показывает, что в коротком предложении может быть большая мысль. Ученики учатся находить главную идею и понимать, чему учит народная мудрость.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легко заметить дорогу, по которой можно идти прямо или криво. Образ помогает быстрее запомнить правило и представить смысл глазами.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замечать, как слова создают настроение и смысл. Здесь прямой путь звучит как честность, а кривой — как лишние трудности и ошибки.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учит не только читать, но и думать о поступках. Она помогает понять: хороший выбор часто бывает простым, спокойным и правильным.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прямой путь в деле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ребёнка, который выбирает честное и понятное решение.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в учёбе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внимательно читает условие и понимает, что нужно сделать. Это помогает не гадать и не начинать работу вслепую.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выполняю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идёт в своём порядке. Так легче не пропустить важную часть и сделать работу аккуратно.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ошибки и исправить их сразу. Честная работа даёт уверенность и хороший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в дружбе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прямой путь начинается с честности. Если говорить правду, быть добрым и уметь извиняться, отношения становятся крепче и спокойнее.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Обман, насмешки и тайны без доверия портят дружбу. А когда дети разговаривают открыто и уважительно, им легче идти рядом по одной дорожке.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дома и в школе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прямой путь — это порядок и ответственность. Вещи лежат на местах, обещания не забываются, а дела выполняются спокойно и без лишней суеты.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он проявляется в аккуратной тетради, внимательной работе и соблюдении правил. Тогда меньше ошибок и больше времени на полезные дела.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дома, и в школе прямой путь помогает беречь силы. Когда всё понятно и сделано честно, день проходит легче и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идти прямой дорогой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сделать всё мгновенно, легко пропустить важное. Тогда появляются ошибки, а исправлять их приходится дольше, чем делать спокойно.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подсказывает выбрать самый простой путь, даже если он неправильный. Но потом приходится переделывать работу и тратить ещё больше сил.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боится ошибиться и начинает действовать неуверенно. Из-за этого он может выбрать неверный способ вместо честного и понятного.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схитрить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кажется короткой дорогой, но часто приводит к длинным проблемам. Поговорка напоминает: легче сразу сделать правильно, чем потом всё исправлять.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ошибку и вернуться к правильному пути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спокойно замечает неточность, вспоминает правило и исправляет работу шаг за шагом.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путь в сказках и рассказах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Тропа, которая ведёт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маленький герой не сворачивает на тёмную тропинку, а идёт по светлой дорожке, потому что хочет помочь друзьям. Он не спешит и не хитрит, зато уверенно приходит к доброму концу. Такой путь сразу запоминается и звучит очень по-доброму.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истории мальчик на развилке выбирает не самый лёгкий, а самый правильный путь. Ему приходится проявить терпение, зато в конце он находит то, что искал, и никого не обманывает. Прямая дорога здесь похожа на честный поступок.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поговорка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спешить с решением, а сначала подумать, какой способ будет честным, безопасным и понятным для всех.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правда и аккуратность помогают избежать лишних ошибок, ссор и долгих исправлений.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показывает: простой путь не значит скучный, а чаще всего означает верный, спокойный и разумный.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приучает не лениться и не хитрить, если можно сделать дело сразу, ясно и по порядку.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важно выбирать прямой путь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дороги прямой путь — это не хитрость, а внимание к правилам. Сначала смотрим по сторонам, потом идём спокойно и без суеты.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он помогает делать задание самому, по шагам и без списывания. Тогда работа получается честной, а голова — умной, не сонной.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со взрослыми и в помощи другим людям прямой путь означает правду, уважение и добрые слова. Так доверие не теряется, а растёт.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дорога и извилистая тропинка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дорога напоминает о порядке и ясности. По ней легче идти вперёд, потому что не нужно угадывать, куда свернуть. Всё понятно с первого взгляда.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Извилистая тропинка выглядит веселее только сначала. Потом появляются повороты, кочки и путаница, а путь становится длиннее и труднее, чем хотелось.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мысли в других пословицах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народных выражениях ценится правда: лучше сказать прямо, чем запутать дело и потом долго всё исправлять.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хвалят того, кто делает работу старательно и без лишней лености, потому что такой путь приносит хороший результат.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напоминает: самый полезный путь — тот, который ведёт к добру, порядку и спокойствию, а не к лишним хлопотам.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поступать по-умному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выбрать честный и безопасный способ действия, а затем спокойно проверить результат.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прямой путь выгоднее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идёт быстрее и спокойнее, потому что не нужно придумывать лишние обходы. Ошибок тоже становится меньше.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выбирает понятный и честный способ. Уже на этом шаге становится меньше путаницы и легче начать дело.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вызывает доверие у других людей. В школе, дома и в дружбе это помогает сохранить порядок и хорошее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вывод из большой мудрости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напоминает: не всякая короткая дорога хороша. Иногда прямой и честный путь оказывается самым надёжным, потому что не запутывает и не утомляет.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спокойно, ясно и по правилам, дорога кажется светлее. Так народная мудрость становится понятной каждому школьнику, даже если он ещё любит прыгать через лужи.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выбирай прямой путь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поговорка учит честно думать, аккуратно поступать и не искать лишних обходов. Прямой путь делает жизнь проще, спокойнее и добрее.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2026-05-21T21:35:00Z</dcterms:created>
  <dcterms:modified xsi:type="dcterms:W3CDTF">2026-05-21T21:35:00Z</dcterms:modified>
</cp:coreProperties>
</file>