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эволюционные концепции: как биология пришла к идее изменяемости живого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неизменных видов — к историческому взгляду на природу.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картина XVIII — начала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превращалась из описания редких форм в науку о разнообразии жизни. Экспедиции, коллекции, ископаемые находки и геология всё настойчивее показывали: природа имеет историю, а её формы не сводятся к раз и навсегда заданным образцам.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Фиксизм: идея неизменности видов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42397" y="1684605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как 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Фиксизм исходил из того, что каждый вид создан отдельно и сохраняется неизменным. В этой логике разнообразие живого мира воспринималось как набор постоянных, заранее определённых форм.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42397" y="3202557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долго соответствовал религиозной картине мира, но плохо объяснял новые наблюдения: различия между близкими формами, ископаемые остатки и исчезнувшие виды.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0210" y="1684606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важнее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систематика стремилась прежде всего упорядочить организмы по сходству признаков. Вопрос о том, откуда взялись виды и как они могли бы изменяться, почти не ставился.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 научная классификация живого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таксонов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выстроил строгую систему соподчинения: вид, род, семейство, порядок, класс. Она позволила описывать огромный массив живых организмов в едином научном языке.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ввёл двойные латинские названия видов, например Homo sapiens. Это сделало названия универсальными и позволило точно сопоставлять организмы в разных научных традициях.
</a:t>
            </a:r>
            <a:endParaRPr lang="en-US" sz="118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Systema Naturae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 «Systema Naturae» вышло в 1735 году и стало ключевым этапом в развитии систематики. С этого момента классификация получила чёткую и удобную форму.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без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Линнея показала, что живые существа можно группировать по сходству строения. Однако сам Линней считал виды неизменными и не связывал классификацию с их происхождением.
</a:t>
            </a:r>
            <a:endParaRPr lang="en-US" sz="11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Жорж-Луи Бюффон: первые сомнения в постоянстве видов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допускал, что климат, питание и образ жизни способны постепенно менять организмы. Он одним из первых серьёзно связал различия между формами живого с условиями существования.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 уделял распространению животных по разным регионам. Близкие формы в разных местах, по его наблюдениям, могут заметно различаться и не сводятся к одной неизменной модели.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 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Бюффона появляется мысль, что природа развивается во времени. Это ещё не эволюционная теория в полном смысле, но уже важный отход от представления о полной неподвижности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ранние взгляды на происхождение и изменяемость видов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статистические доли, а равновесие конкурирующих объяснений, из которых постепенно складывалось историческое понимание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подходов шла от признания неизменности к идее изменений, вымирания и длительного развития живого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истории биологии; данные условные, 2026.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1809 году Ламарк предложил первую последовательную теорию эволюции. Он считал, что живые организмы со временем переходят от простых форм к более сложным.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Изменения, по Ламарку, запускаются воздействием среды и новыми потребностями организма. Живое не просто существует, а постоянно отвечает на условия, в которых оказывается.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полагал, что часто используемые органы развиваются, а мало используемые ослабевают. Так поведение и образ жизни, по его мнению, влияют на строение тела.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также утверждал, что приобретённые в течение жизни свойства передаются потомству. Именно это сделало его теорию смелой, но позднее и наиболее спорной.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Ламарк: первая целостная эволюционная теория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эволюции по Ламарку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цепочки, предложенной Ламарком в начале XIX века.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ламаркизма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42397" y="1684605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шаг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заслуга Ламарка — признание изменяемости видов. Он показал, что организм нельзя понимать вне связи со средой, а природа развивается во 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42397" y="3202557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внутреннего стремления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предполагал, что живое будто бы само стремится к усложнению. Эта мысль помогала объяснять разнообразие форм, но не имела надёжного биологического основания.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0210" y="1684606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не знал генетики и механизмов передачи признаков. Поэтому его объяснение наследования приобретённых свойств оказалось неверным, хотя сама постановка вопроса была продуктивной.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21693"/>
            <a:ext cx="4176900" cy="20823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эволюционных и антиэволюционных представлений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в биологии спорили не только о факте изменений, но и о причинах исторического развития живого.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постепенно смещался от статичной картины мира к историческому объяснению природы и её 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истории биологических учений XVIII — начала XIX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 строения у животных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Жоффруа Сент-Илер показывал, что у разных животных можно обнаружить один и тот же набор основных структур, даже если они сильно изменены и приспособлены к разным условиям жизни.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утверждал, что сходные органы могут по-разному развиваться и выполнять новые функции, сохраняя внутреннее родство, а не возникать как полностью независимые конструкции.
</a:t>
            </a:r>
            <a:endParaRPr lang="en-US" sz="1333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внимательно сопоставлял органы у позвоночных и искал не внешнее сходство, а более глубокую общность строения, которая позволяет объяснять разнообразие живого через преобразование общего плана.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усиливали мысль о близости живых форм и подводили биологию к историческому взгляду: организмы нужно сравнивать не только по виду, но и по происхождению.
</a:t>
            </a:r>
            <a:endParaRPr lang="en-US" sz="13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конечности — один план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человека, летучей мыши, кита и лошади выглядят по-разному, но строятся по единой схеме. Одинаковые кости — плечо, предплечье и кисть — сохраняются, хотя служат для хватания, полёта, плавания и бега.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меняется, основа остаётся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стала особенно убедительной, когда учёные начали систематически сопоставлять скелеты. На рисунке легко увидеть, как один и тот же набор элементов перестраивается под разные функции, не теряя общего плана строения.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как подсказка о родстве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и доказательство вымирания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без аналогов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изучал остатки древних животных и замечал, что многие из них не похожи ни на один современный вид. Это позволило впервые уверенно говорить о вымирании как о реальном факте.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Катастрофы и смена фаун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объяснял исчезновение организмов крупными природными катастрофами, после которых территория заселялась новыми видами. Такая модель связывала ископаемую летопись с резкими изменениями условий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для палеонтологии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катастрофизм не принимал постепенное превращение видов, он сделал изучение древней жизни научно значимым. Палеонтология получила основание не только описывать находки, но и объяснять смену фаун во 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ископаемых находок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окаменелости, останки мамонтов, мегатериев и древних моллюсков постепенно расширяли круг известных древних форм и меняли язык биологического спора.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ископаемых находок, тем убедительнее становились вымирание видов, древность Земли и исторический характер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палеонтологии; условные значения для визуализации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показал, что эрозия, осадконакопление, поднятие суши и вулканизм действуют постоянно и понемногу. За очень долгие промежутки времени именно они способны заметно изменить облик Земли.
</a:t>
            </a:r>
            <a:endParaRPr lang="en-US" sz="1078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выводы поддержали представление о чрезвычайно большом возрасте планеты. Это было важно для биологии, потому что эволюционные изменения требуют не короткого, а огромного исторического времени.
</a:t>
            </a:r>
            <a:endParaRPr lang="en-US" sz="1078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изменения накапливаются постепенно, то даже небольшие различия между организмами могут вести к крупным последствиям. Так геология Лайеля стала важной предпосылкой эволюционного мышления.
</a:t>
            </a:r>
            <a:endParaRPr lang="en-US" sz="1078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геологическое время по Лайелю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эволюционному объяснению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биологической мысли в XVIII — начале XIX века.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ранние теории были ограничены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первых эволюционных концепций не было знаний о генах, хромосомах и мутациях. Поэтому они не могли точно объяснить, как именно признаки появляются, сохраняются и передаются потомству.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появился новый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ошибки, ранние теории заставили учёных спрашивать не только о том, как устроены организмы, но и почему они изменяются. Это и стало поворотом к эволюционной биологии.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прямые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связывали изменения с непосредственным действием среды или с внутренним стремлением живого к совершенству. Такие идеи были важны исторически, но не подтверждались механизмами наследственности.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их вклад в эволюционную мысль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разные области науки постепенно сложились в единую историческую картину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классификации к объяснению показал, что биология стала рассматривать живые формы как часть истории, а не как набор раз и навсегда заданных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XVIII–XIX веков; учебное обобщение
</a:t>
            </a:r>
            <a:endParaRPr lang="en-US" sz="10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идеи подготовили дарвинизм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 стала допустимой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состоял в том, что виды перестали восприниматься как абсолютно неизменные. После Бюффона и Ламарка сама мысль о преобразовании живого стала предметом научного обсуждения.
</a:t>
            </a:r>
            <a:endParaRPr lang="en-US" sz="1168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историчность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и Лайель показали, что Земля и её обитатели имеют длительную историю. Без представления о глубоком времени невозможно было бы объяснить постепенные изменения организмов.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стала междисциплинарной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Систематика, сравнительная анатомия, геология и палеонтология начали работать на один вопрос — как возникло разнообразие жизни. Именно это сделало эволюцию центральной научной проблемой XIX века.
</a:t>
            </a:r>
            <a:endParaRPr lang="en-US" sz="1168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Открылась дорога Дарвину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появился не на пустом месте: ранние концепции подготовили язык, факты и круг вопросов. Они показали, что нужно искать не только описание видов, но и механизм их 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статичного мира к эволюционной картине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эволюционные концепции не дали полного механизма эволюции, но изменили сам способ мышления о живом. Они сделали историю природы научной проблемой и подготовили почву для теории естественного отбора.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2026-06-02T00:11:03Z</dcterms:created>
  <dcterms:modified xsi:type="dcterms:W3CDTF">2026-06-02T00:11:03Z</dcterms:modified>
</cp:coreProperties>
</file>