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«Музыкальный спектакль» на уроке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Петь, говорить, двигаться и играть вместе — значит создавать спектакль.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история, которую дети рассказывают музыкой, словом, движением и эмоциями. Здесь есть песни, ритм, короткие реплики и простые шаги, а главное — интересный сюжет и работа всей команды.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спектакль: как это работает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проект подходит для 3 класса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Третьеклассники уже умеют читать, петь и слушать друг друга, поэтому могут уверенно включаться в небольшой спектакль с понятными заданиями и короткими сценами.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припевы, знакомые образы и ясный сюжет помогают детям 8–10 лет не теряться. Каждый участник получает посильную роль, которая нужна общему результату.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формат учит действовать вместе: кто-то поёт, кто-то читает, кто-то показывает движение. Важно не быть самым громким, а быть полезным команде.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будущего спектакля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спектакля становится короткая и ясная история. У неё есть начало, событие, которое меняет ход действия, и финал, который легко понять даже зрителю младшего возраста.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Герою может понадобиться помощь друзей, смелость или находчивость. Для 3 класса особенно подходят сказки, школьные приключения и путешествие в мир музыки.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история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526101"/>
            <a:ext cx="391500" cy="313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роли бывают в спектакле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ведёт историю вперёд, поёт или говорит ключевые слова и показывает, как меняется настроение персонажа на сцене.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поддерживает действие общими песнями и припевами. Вместе петь легче, а звучание получается дружным и ярким.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зрителям понять, что происходит между сценами, и связывает отдельные эпизоды в одну понятную историю.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Танцоры и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участники передают ритм и настроение через шаги, повороты и жесты. Их работа делает спектакль живым и подвижным.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сцены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подают реквизит, помогают с выходами и следят за порядком. Без них спектакль был бы, как пирог без начинки.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музыкальный спектакль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идеи до показа: каждый шаг помогает следующему.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рассказать историю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героя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сразу показывает, что чувствует персонаж: радуется он, волнуется или ждёт важной встречи. Зрители понимают это ещё до слов.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 сцене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мелодия помогает передать движение и игру, а спокойная — доброту, ожидание или тишину перед важным моментом.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ритм, припев и короткие вступления помогают детям запомнить слова, вовремя начать и двигаться вместе без суеты.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Декорации и костюмы для детского спектакля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из картона и бумаги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происходит в сказочном лесу, на сцене появляются деревья, кусты и дорожка. Такие декорации можно сделать из картона, цветной бумаги и ткани, а потом украсить вместе с детьми. Сцена сразу становится похожей на настоящую сказку.
</a:t>
            </a:r>
            <a:endParaRPr lang="en-US" sz="94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Костюм, который говорит без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Шляпа, маска, лента или плащ помогают зрителю быстро узнать героя. Даже простая деталь может показать характер персонажа: смелый он, весёлый или загадочный. Для школьного проекта подходят лёгкие и безопасные материалы, которые удобно надевать.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сделанная руками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сами мастерят таблички, занавес, звёздочки и маленькие детали оформления, спектакль выглядит особенно живым. Каждая вещь становится не просто украшением, а частью общей работы. И да, картон тоже может быть очень артистичным.
</a:t>
            </a:r>
            <a:endParaRPr lang="en-US" sz="9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Репетиции и тренировка памяти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читают текст по ролям и разбирают, кто и когда выходит на сцену. Так становится понятнее, где начинается каждая сцена и что нужно делать дальше.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 словам добавляют песню и ритм. Повторение помогает запомнить мелодию, не сбиться в припеве и вовремя вступить вместе с классом.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соединяют движение, жесты и переходы между сценами. На этом этапе особенно важно не спешить и внимательно слушать сигналы учителя.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на репетиции — это не беда, а подсказка. Они показывают, что ещё нужно повторить, чтобы на показе петь увереннее и говорить громче.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дружной командной работы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репетиции важно слушать товарищей, не перебивать и ждать своей очереди. Тогда каждый успевает показать свою роль, а в классе становится спокойнее и дружнее.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Костюмы, реквизит и декорации нужно беречь и возвращать на место. Аккуратность помогает не потерять нужные вещи и не искать шляпу за пять секунд до выхода.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забыл слова или растерялся, класс помогает, а не смеётся. В хорошем спектакле сильнее не тот, кто громче всех, а тот, кто умеет поддержать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61575" y="1571326"/>
            <a:ext cx="299025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60772" y="3270876"/>
            <a:ext cx="348862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313626"/>
            <a:ext cx="391500" cy="313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музыкальный спектакль у третьеклассников
</a:t>
            </a:r>
            <a:endParaRPr lang="en-US" sz="2231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внимание
</a:t>
            </a:r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запоминает слова, мелодии, порядок сцен и сигналы выхода. Постоянные повторы тренируют внимание, а короткие фрагменты помогают удерживать в голове сразу несколько важных действий.
</a:t>
            </a:r>
            <a:endParaRPr lang="en-US" sz="1348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спектакля дети учатся говорить внятно, не глотать окончания и слышно произносить текст. Пение и короткие реплики помогают развивать дикцию без скучных упражнений.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движение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паузы, хлопки и простые шаги развивают чувство ритма и координацию. Когда класс двигается вместе, становится легче держать темп и не сбиваться на сцене.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Спектакль учит слушать товарищей, договариваться и помогать друг другу. Дети привыкают действовать по общему плану, а не поодиночке, и это очень пригодится в школе.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 реквизит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спектакля подойдут простые шумовые инструменты: бубен, колокольчики, трещотка и маракасы. Они помогают выделить начало сцены, создать настроение и сделать действие более живым для зрителей.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Реквизит должен быть лёгким и безопасным: таблички, ленты, шляпы, маски и небольшие декорации из картона. Главное, чтобы предметы было удобно держать в руках и легко узнавать на сцене.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показу спектакля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классу спокойно подготовиться к выступлению и не забыть важные детали.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затруднения мешают уверенно выступать на первых репетициях.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реплики, тихий голос, спешка и путаница в выходах — самые типичные пробы ошибок, которые обычно быстро исправляются повторением и поддержкой класса.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 школьных репетициях проекта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радуется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Улыбка, открытые жесты и лёгкий шаг сразу показывают зрителям, что на сцене праздник. Ребёнок может подпевать чуть звонче и смелее смотреть в зал. Такая эмоция особенно хорошо заметна при ярком сценическом свете.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удивлён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раскрытые глаза и поднятые брови помогают передать неожиданную встречу или важную новость. Если актёр чуть замирает, зритель сразу понимает: сейчас случится что-то интересное. Для детского спектакля это очень выразительный момент.
</a:t>
            </a:r>
            <a:endParaRPr lang="en-US" sz="890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герою нужна поддержка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голос, осторожный взгляд и чуть опущенные плечи показывают волнение или страх. Но рядом может появиться друг, и тогда поза меняется на более уверенную. Так на сцене видно, как помощь делает героя сильнее.
</a:t>
            </a:r>
            <a:endParaRPr lang="en-US" sz="97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героев на сцене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проекта с другими школьными предметами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чтения дети читают роли, учатся выделять интонацию и понимать смысл реплик. Это помогает сделать спектакль понятным и живым, а не просто выученным наизусть.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технологии и занятиях по окружающему миру школьники делают простые декорации, подбирают материалы и узнают, как устроены сцена, занавес и зрительный зал.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музыке они работают над ритмом, дыханием и чистым произношением. Так разные предметы складываются в одну общую работу, где каждый навык нужен на своём 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оценивается результат работы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Смотрят, насколько выразительно дети поют, говорят и передают характер героя. Важно, чтобы зрителям было понятно настроение и ход событий без длинных объяснений.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 слаженность: вовремя ли идут выходы, не путаются ли сцены и умеет ли класс действовать как одна команда. Именно тут спектакль показывает свой характер.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Учитывают старание на репетициях, аккуратное обращение с костюмами и реквизитом, а также готовность поддержать товарища, если кто-то растерялся. Маленькая помощь иногда спасает большую сцену.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Замечают личный рост каждого ученика: стал ли он смелее, увереннее и внимательнее. Для третьеклассников это не менее важно, чем сам красивый показ перед зрителями.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день премьеры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выходом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участники собираются, проверяют костюмы и реквизит, повторяют ключевые слова и ещё раз вспоминают порядок сцен. В этот момент все немного волнуются, но это хорошее, праздничное волнение.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волнительное мгновение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поднимается занавес, и спектакль начинается. Дети выходят на сцену уже смелее: музыка помогает, свет поддерживает, а зрители ждут сюрприза и, конечно, аплодируют.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каждого участника проект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подготовки
</a:t>
            </a:r>
            <a:pPr algn="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получает свою роль и понимает, что от него зависит общее дело. Появляется ответственность: нужно выучить текст, прийти вовремя и не подвести команду.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
</a:t>
            </a:r>
            <a:pPr algn="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появляется уверенность: «Я могу это сделать». Ребёнок видит результат своих стараний и радуется не только себе, но и успеху всего класса.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Репетиции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совместной работы развиваются терпение, уважение и умение слушать. Дети учатся справляться с волнением, помогать друг другу и исправлять ошибки без обид.
</a:t>
            </a:r>
            <a:endParaRPr lang="en-US" sz="11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спектакль: итог, который остаётся в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проект дарит третьеклассникам радость творчества, опыт сцены и чувство настоящей команды. Он помогает учиться с интересом, а выступать — смело и дружно.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2026-05-24T20:14:03Z</dcterms:created>
  <dcterms:modified xsi:type="dcterms:W3CDTF">2026-05-24T20:14:03Z</dcterms:modified>
</cp:coreProperties>
</file>