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война: путь к победе 1942-1945 гг.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этап войны: решающие операции, освобождение и формирование мира после фашизма.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конфликта до переломного момента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началась в 1939 году с вторжения Германии в Польшу. За первые годы Германия захватила большую часть Европы и Северной Африки. К 1942 году Восточный фронт стабилизировался, подняв ставки для будущих сражений между СССР и Третьим рейхом.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доминирует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1942 года почти вся континентальная Европа и части Советского Союза находятся под контролем Германии и её союзников. Основные военные силы сосредоточены на Восточном фронте, под угрозой — Москва и Кавказ.
</a:t>
            </a:r>
            <a:endParaRPr lang="en-US" sz="1302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снабжения и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военная машина испытывает серьёзные трудности с логистикой: снабжение войск осложняется протяжённостью линий фронта и ограничениями ресурсов, что снижает эффективность операций.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перегрузки Восточного фронта
</a:t>
            </a:r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войск на Востоке создает напряжение на других театрах военных действий, при этом устойчивость позиций ещё сохраняется, но ситуация постепенно становится критической.
</a:t>
            </a:r>
            <a:endParaRPr lang="en-US" sz="1298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летом 1942 года: контроль и вызовы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«Блау»: цели и провалы летом 1942 года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Немцы стремились захватить Сталинград и нефтеносный Кавказ, чтобы обеспечить ресурсами и стратегией продвижение на Востоке.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армия проявила ожесточённое сопротивление, перехватывая инициативу и сдерживая продвижение противника.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Логистические трудности и суровые климатические условия не позволили вермахту обеспечить эффективную поддержку наступления.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стабилизировался вдоль реки Волги, что стало ключевой позицией для дальнейших сражений на этом направлении.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битва: основные факты и значение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и 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длилось более полугода, привлекло свыше двух миллионов участников с обеих сторон. Потери достигли почти двух миллионов — один из самых кровопролитных эпизодов войны.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города и героизм защитников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превратила Сталинград в руины, однако мужество и стойкость защитников стали символами сопротивления фашизму и национального единства.
</a:t>
            </a:r>
            <a:endParaRPr lang="en-US" sz="1202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6-й армии и перелом в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армии Паулюса ознаменовала первую крупную победу Красной армии, что позволило перейти в стратегическое наступление и коренным образом изменить ситуацию на Восточном фронте.
</a:t>
            </a:r>
            <a:endParaRPr lang="en-US" sz="10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Сталинграда: мораль и тактика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укрепила боевой дух советских солдат и гражданского народа, вселяя уверенность в конечную победу над захватчиками.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взаимодействие различных родов войск и партизанских формирований продемонстрировало слаженность и тактическую мобильность Красной армии.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наступательной стратегии открыл возможности для укрепления союзнических отношений и совместные операции с антигитлеровской коалицией.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наступление Красной армии в 1943 году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1943 — Разгром Манштейна под Ростовом
</a:t>
            </a:r>
            <a:endParaRPr lang="en-US" sz="1338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войска нанесли серьёзный удар по группе армии Манштейн, подняв мораль и начав освобождение юга СССР.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1943 — Окончание блокады Ленинграда
</a:t>
            </a:r>
            <a:endParaRPr lang="en-US" sz="1438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872 дней осады ленинградцы встретили освобождение, что стало важным моральным и стратегическим достижением.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1943 — Освобождение Харькова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стал символом возвращения советской власти после жестоких боёв и временной оккупации.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1943 — Продвижение к Днепру
</a:t>
            </a:r>
            <a:endParaRPr lang="en-US" sz="1422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позиций на восточном фронте и подготовка к новым наступательным операциям, ослабляющим немецкие войска.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немецкого наступления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войска успешно обороняли хорошо укреплённые позиции, используя засадные тактики и разведданные для подготовки к контратаке.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вооружение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битве впервые массово применялись танки Т-34-85, а также тяжёлая бронетехника Германии — «Тигр» и «Пантера», а самоходная артиллерия обеспечивала поддержку с дистанции.
</a:t>
            </a:r>
            <a:endParaRPr lang="en-US" sz="145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авиации и провал операции «Цитадель»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советских асов, включая Покрышкина, обеспечивала доминирование в воздухе, что вынудило немцев отказаться от наступательных планов.
</a:t>
            </a:r>
            <a:endParaRPr lang="en-US" sz="1308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битва: ключевые аспекты обороны и наступления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Курской битвы и её последствия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армия значительно превзошла немцев по танковой технике, что сыграло ключевую роль в победе и дальнейшем освобождении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Вермахта нанесли серьёзный урон военной мощи, что ускорило отступление и освобождение оккупированных земель.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Statistical Survey of World War II, 1946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битва стала крупнейшим танковым сражением в истории — около 6 тысяч машин и свыше 2 миллионов участников столкнулись в ожесточённых боях.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группы армий «Центр» и героизм в Прохоровке стали поворотным моментом, символизируя стратегическое превосходство советских сил и технические достижения Т-34.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битва: апогей танкового сражения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Украины и продвижение западнее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кампании 1943 года Красная армия освободила левобережную Украину, включая стратегически важные города Харьков и Киев, усилив позиции на востоке и существенно расширив контролируемую территорию.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Форсирование реки Днепр стало ключевым моментом, позволив создать плацдармы на её западном берегу, что открыло путь для дальнейшего наступления в направлении Центральной Европы.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сократило территорию оккупации, подорвало экономический потенциал Германии и дало возможность восстановить промышленные предприятия на освобожденных территориях.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2012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«Багратион» и освобождение Беларуси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5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1944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операции «Багратион» — масштабное наступление Красной армии с целью разгрома группы армий «Центр» и освобождения Белоруссии.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1944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бои приводят к прорыву немецкой обороны, продвижению советских войск значительно на запад и освобождению Минска.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95325" y="4510168"/>
            <a:ext cx="43755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1944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операции: полное освобождение территории Беларуси, выход на границы с Польшей и продвижение в Прибалтику.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0" y="4510168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операции обеспечен активным взаимодействием с партизанскими силами и Вторым фронтом союзников на Западе.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8358" y="2400298"/>
            <a:ext cx="5664956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Превосходство антигитлеровской коалиции (таблица)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показатели военной мощи по состоянию на 1944 год демонстрируют явное превосходство союзников по численности личного состава, танкам, самолётам и промышленному потенциалу.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значительно большее военное и промышленное могущество союзников, что стало решающим фактором в исходе войны.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Statistical Survey of World War II, 1946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фронт в Европе: значение и последствия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Второго фронта в Нормандии 6 июня 1944 года привлекло значительные силы союзников, что существенно ослабило давление на Восточный фронт и позволило координировать общие военные усилия.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более 155 тысяч солдат и последующее освобождение Парижа укрепили позиции союзников в Европе и стали важным этапом в освобождении Западной Европы от нацистской оккупации.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90 000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немецких солдат капитулировали в Кёнигсберге в апреле 1945 года, что стало ключевым моментом в ликвидации опорного пункта Германии на Балтийском побережье.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Министерства обороны РФ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Кёнигсберга обеспечило прорыв советских войск в направлении Берлина и значительно ухудшило стратегическое положение нацистской Германии.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Берлина и капитуляция нацистской Германии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и штурм: битва за Берлин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апреля 1945 года началось наступление советских войск на Берлин. В ожесточённых боях участвовало около 2,5 миллионов советских солдат, что стало одной из самых масштабных операций войны.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Гитлера и капитуляция гарнизона
</a:t>
            </a:r>
            <a:pPr algn="l" indent="0" marL="0">
              <a:lnSpc>
                <a:spcPct val="100000"/>
              </a:lnSpc>
              <a:buNone/>
            </a:pPr>
            <a:r>
              <a:rPr lang="en-US" sz="1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апреля Адольф Гитлер покончил с собой в бункере, а 2 мая капитулировал гарнизон Берлина. Эти события ознаменовали конец нацистского режима.
</a:t>
            </a:r>
            <a:endParaRPr lang="en-US" sz="1156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Акта о капитуляции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мая 1945 года был подписан документ о безоговорочной капитуляции Германии, официально завершивший Вторую мировую войну в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Японии Советским Союзом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августа 1945 года СССР объявил войну Японии, исполняя обязательства, взятые на Ялтинской конференции, и подготовил масштабное наступление на Дальнем Востоке.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войска также освободили Северную Корею, Южный Сахалин и Курильские острова, что значительно расширило влияние страны на Тихоокеанском регионе.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Манчжурская наступательная операция велась стремительно, за 24 дня была разгромлена мощная Квантунская армия и освобождена территория Маньчжурии.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Японии 2 сентября 1945 года на борту линкора «Миссури» ознаменовала окончание Второй мировой войны и переход к послевоенному мировому устройству.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войны: жертвы и разрушения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человеческих потерь, более 1700 городов и 70 тысяч сёл в СССР и Европе были разрушены, вызвав масштабные гуманитарные кризисы и переселение миллионов.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иллюстрируют огромный масштаб разрушений и трагедии, понесённые странами, и подчеркивают важность сохранения мира в будущем.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комитет Второй мировой войны, 2020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трибунал, ООН и новые реалии мира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Нюрнбергский процесс стал прецедентом международного правосудия, приговорив 12 главных нацистских руководителей к смертной казни и создавая основы для судебной ответственности за военные преступления.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была учреждена Организация Объединённых Наций с целью предотвращения будущих конфликтов и укрепления международного сотрудничества, положив начало новой системе безопасности.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во Второй мировой привела к формированию биполярного мира, началу холодной войны и появлению новых правил международных отношений на долгие десятилетия.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победы и её историческое наследие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войне создала фундамент для мирного сосуществования, научно-технического прогресса и международного сотрудничества, уроки которого важны для укрепления ценностей мира и безопасности сегодня.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2026-05-11T05:01:38Z</dcterms:created>
  <dcterms:modified xsi:type="dcterms:W3CDTF">2026-05-11T05:01:38Z</dcterms:modified>
</cp:coreProperties>
</file>