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раздробленность: почему единая Русь разделилась на княжества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Русь стала страной княжеств, городов и новых центров силы?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феодальная раздробленность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период, когда центральная власть ослабла, а местные правители усилились. Подобные изменения происходили и на Руси, и в средневековой Европе, когда земли всё чаще жили по своим правилам.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политическая карта Руси в XII–XIII веках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Киев, Новгород, Владимир-на-Клязьме, Галич и Чернигов по-разному влияли на жизнь Руси, а их соперничество ускоряло распад общего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два века Русь прошла путь от единого государства к системе почти самостоятельных земель.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линия по материалам школьного курса истории Древней Руси.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раздробленности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земля старалась обеспечивать себя сама, поэтому княжества меньше зависели друг от друга и слабее ощущали необходимость в общем управлении.
</a:t>
            </a:r>
            <a:endParaRPr lang="en-US" sz="813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споры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делили власть между сыновьями, из-за чего после смерти правителя начинались конфликты за престол и старшинство в роду.
</a:t>
            </a:r>
            <a:endParaRPr lang="en-US" sz="899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местной силы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Бояре, посадские люди и города всё чаще поддерживали своих князей, потому что местная власть решала их повседневные нужды быстрее, чем Киев.
</a:t>
            </a:r>
            <a:endParaRPr lang="en-US" sz="89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дороги и большие расстояния мешали быстро передавать приказы, собирать войска и поддерживать постоянные связи между разными областями Руси.
</a:t>
            </a:r>
            <a:endParaRPr lang="en-US" sz="7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 раздробленной Руси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земли имели собственные ресурсы, политические традиции и способы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многих земель выделились центры с разными преимуществами: торговыми, политическими и хозяйственными.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истории Древней Руси.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распад государства превращался в самостоятельность земель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 материалам школьного курса истории Древней Руси.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943" y="3527269"/>
            <a:ext cx="339413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жизнь в период раздробленности
</a:t>
            </a:r>
            <a:endParaRPr lang="en-US" sz="2485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земле по-прежнему выращивали зерно, лен и другие культуры. Хозяйство было в основном местным, поэтому княжества старались сами обеспечивать себя продуктами.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посадах работали кузнецы, гончары, кожевники и другие мастера. Их изделия нужны были и жителям, и дружинам князей, и торговым людям.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обмен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местами торговли и обмена товарами. Вокруг них росли ремесленные слободы, где жили мастера, зависевшие от городского спроса.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ресурсы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добывали железо, соль, воск, меха, лен и зерно. Каждое княжество опиралось на свои богатства и всё меньше думало об общих интересах.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раздробленная Русь стала слабее перед врагами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княжества были свои воины, но не существовало одного центра, который мог бы быстро собрать все силы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Разобщённость делала оборону медленной и несогласованной, поэтому внешняя угроза становилась опаснее.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истории Древней Руси.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Монгольское нашествие как тяжёлое испытание для русских земель
</a:t>
            </a:r>
            <a:endParaRPr lang="en-US" sz="2112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Батыя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1237–1240 годах монгольское войско последовательно продвигалось по русским землям, уничтожая города и ломая привычный порядок жизни.
</a:t>
            </a:r>
            <a:endParaRPr lang="en-US" sz="1177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Разорённые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тяжёлые удары пришлись по Рязани, Владимиру, Переяславлю, Чернигову, Киеву и другим крупным центрам, которые долго восстанавливались после разорения.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не смогли выступить вместе, потому что были заняты своими спорами и защищали в первую очередь собственные земли.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Орды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нашествия русские земли оказались в зависимости от Орды и должны были платить дань, что усилило тяжесть последствий раздробленности.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раздробленность на Руси и в Западной Европе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общие черты средневековой раздробленности и особенности Руси.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на Руси, и в Европе слабела центральная власть, но русская раздробленность особенно зависела от княжеских династий.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материалам школьного курса истории.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4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Владимиро-Суздальская земля: северо-восток становится новым центром
</a:t>
            </a:r>
            <a:endParaRPr lang="en-US" sz="1948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5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на северо-восток
</a:t>
            </a:r>
            <a:pPr algn="l" indent="0" marL="0">
              <a:lnSpc>
                <a:spcPct val="110046"/>
              </a:lnSpc>
              <a:buNone/>
            </a:pPr>
            <a:r>
              <a:rPr lang="en-US" sz="954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переселялись сюда из более опасных южных районов, где чаще случались набеги. Леса, реки и новые поселения делали этот край удобным для жизни и защиты, поэтому население быстро росло.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княжеская власть
</a:t>
            </a:r>
            <a:pPr algn="l" indent="0" marL="0">
              <a:lnSpc>
                <a:spcPct val="110046"/>
              </a:lnSpc>
              <a:buNone/>
            </a:pPr>
            <a:r>
              <a:rPr lang="en-US" sz="972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Долгорукий и Андрей Боголюбский старались укрепить власть князя, опираясь на дружину и управление из одного центра. Так местные земли меньше зависели от старых традиций и больше — от воли правителя.
</a:t>
            </a:r>
            <a:endParaRPr lang="en-US" sz="972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1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и храмов
</a:t>
            </a:r>
            <a:pPr algn="l" indent="0" marL="0">
              <a:lnSpc>
                <a:spcPct val="110046"/>
              </a:lnSpc>
              <a:buNone/>
            </a:pPr>
            <a:r>
              <a:rPr lang="en-US" sz="919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города и храмы не только защищали территорию, но и показывали силу княжества. Владимир-на-Клязьме постепенно превращался в главный политический и культурный центр северо-восточной Руси.
</a:t>
            </a:r>
            <a:endParaRPr lang="en-US" sz="919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4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политический центр
</a:t>
            </a:r>
            <a:pPr algn="l" indent="0" marL="0">
              <a:lnSpc>
                <a:spcPct val="110046"/>
              </a:lnSpc>
              <a:buNone/>
            </a:pPr>
            <a:r>
              <a:rPr lang="en-US" sz="946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складывались условия для будущего возвышения Москвы и других городов северо-востока. Владимиро-Суздальская земля стала примером того, как раздробленность могла порождать сильные региональные центры.
</a:t>
            </a:r>
            <a:endParaRPr lang="en-US" sz="9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Новгородская земля: город, торговля и вече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 и участие горожан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Новгороде важные решения обсуждали на вече — собрании жителей города. Это делало управление более открытым и отличало Новгород от земель, где власть князя была сильнее.
</a:t>
            </a:r>
            <a:endParaRPr lang="en-US" sz="1182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посадника и архиепископа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влияние в городе имели посадник и архиепископ. Они помогали управлять Новгородом, следили за порядком и защищали интересы богатых горожан и торговых людей.
</a:t>
            </a:r>
            <a:endParaRPr lang="en-US" sz="1114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положение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сохранял самостоятельность и не подчинялся князю так же строго, как многие другие земли. Благодаря этому здесь дольше сохранялись городские традиции и особый порядок управления.
</a:t>
            </a:r>
            <a:endParaRPr lang="en-US" sz="1127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зарабатывал на мехах, воске, соли и рыбе. Торговые пути связывали его с Балтикой и северными странами, поэтому город стал одним из самых богатых на Руси.
</a:t>
            </a:r>
            <a:endParaRPr lang="en-US" sz="11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усиления земли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 Руси выделялся плодородными почвами и удобными торговыми путями. Это помогало развивать земледелие, а князьям — опираться на богатые ресурсы края.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князей и бояр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князья часто сталкивались с сильными боярами, которые стремились влиять на власть. Из-за этого в земле нередко возникали политические конфликты и борьба за управление городами.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Даниила Галицкого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Данииле Галицком усилились города, а связи с Польшей, Венгрией и соседними странами стали активнее. Галицко-Волынская земля превратилась в один из сильнейших центров юго-западной Руси.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Галицко-Волынская земля: богатые земли и борьба за власть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усиливало самостоятельность княжеств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по отдельности не разрушал единство Руси, но вместе они постепенно делали местные земли всё более независимыми и уменьшали влияние общего центра.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сыграли хозяйственная самостоятельность и ослабление Киева, а остальные причины ускорили распад единой власти.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школьного курса истории Руси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раздробленности для жизни людей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общему ходу исторических процессов на Руси в XII–XIII веках.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78677"/>
            <a:ext cx="376800" cy="301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русских земель в XII–XIII веках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Летописцы продолжали записывать события, княжеские споры и важные городские новости. Благодаря этим записям мы знаем, как жили разные земли и что для них было особенно значимым.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
</a:t>
            </a:r>
            <a:pPr algn="l" indent="0" marL="0">
              <a:lnSpc>
                <a:spcPct val="9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центрах складывались собственные художественные приёмы в изображении святых и библейских сцен. Иконы становились не только предметом веры, но и знаком местной школы мастерства.
</a:t>
            </a:r>
            <a:endParaRPr lang="en-US" sz="1294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Храмовое строительство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Княжества стремились строить красивые храмы, чтобы показать свою силу и богатство. Новые соборы становились главными украшениями городов и объединяли вокруг себя жителей земли.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культур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Руси соперничали не только в войнах, но и в красоте храмов, фресок и городских ансамблей. Это помогало развивать искусство и подчеркивало самостоятельность каждого центра.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Владимиро-Суздальской земле строили храмы из белого камня, который придавал зданиям торжественный и светлый вид. Такие соборы показывали богатство княжества и его стремление выделиться среди соседей. Именно здесь архитектура стала частью политического престижа.
</a:t>
            </a:r>
            <a:endParaRPr lang="en-US" sz="873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камень северо-востока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Новгородские церкви отличались сдержанностью и простотой. Их внешний облик соответствовал характеру города, где ценили практичность, торговую активность и самостоятельность, а не пышность княжеского двора.
</a:t>
            </a:r>
            <a:endParaRPr lang="en-US" sz="91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Новгородская строгость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землях Руси новые постройки были не просто местом молитвы. Они рассказывали о богатстве, власти и вкусах местных правителей, а иногда — о соперничестве между княжествами за первое место.
</a:t>
            </a:r>
            <a:endParaRPr lang="en-US" sz="953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как знак силы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раздробленной Руси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началось объединение русских земель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находилась в удобном месте и действовала осторожно, постепенно усиливая своё влияние через союзы, переговоры и присоединение земель.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внешнего давления, поддержка церкви и рост московской власти вместе сделали Москву новым центром собирания Руси.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истории России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 время укрепились города, ремесло и местные культурные традиции, хотя общая оборона страны стала слабее и люди чаще страдали от усобиц.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века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русские земли в условиях политической самостоятельности.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рамки периода: XII–XIII века
</a:t>
            </a:r>
            <a:endParaRPr lang="en-US" sz="3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стала и испытанием, и подготовкой к будущему объединению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раздробленность ослабила Русь, но одновременно дала рост городам, ремёслам и сильным региональным центрам. Именно они позже помогли начать новое объединение русских земель.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2026-06-02T05:16:46Z</dcterms:created>
  <dcterms:modified xsi:type="dcterms:W3CDTF">2026-06-02T05:16:46Z</dcterms:modified>
</cp:coreProperties>
</file>