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Костные рыбы: главные особенности и роль в природе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— разнообразная группа водных обитателей с важной ролью в экосистемах. 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 изучение костных рыб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появились около 420 миллионов лет назад. Учёные XVIII века, такие как Питер Артеди и Карл Линней, внесли большой вклад в их систематику и изучение физиологии и экологии этих рыб.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костный скелет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костных рыб внутренний скелет образован настоящими костями, а не хрящами, что придаёт им прочность и защиту.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черепа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череп защищает мозг и органы чувств, позволяя рыбе выживать в сложных условиях среды.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за счёт позвоночника и пояса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Сегментированный позвоночник и развитый пояс конечностей обеспечивают гибкость и способность к различным движениям.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скелет — основа строения костных рыб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Анатомия: чешуя, плавники, наружные признаки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костных рыб бывает разной формы: круглая, ктеноидная или ганоидная, образованная костными пластинами различного размера.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Непарные плавники (спинной, анальный, хвостовой) обеспечивают прямолинейное движение и стабилизацию тела в воде.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плавники — грудные и брюшные — отвечают за манёвренность и поддержание равновесия во время плавания.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отверстия покрыты жёсткой жаберной крышкой, защищающей жабры и регулирующей поток воды.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костных и хрящевых рыб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признаки, по которым костные рыбы отличаются от хрящевых: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имеют более разнообразные формы и широко распространены, в отличие от хрящевых.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РАН, 2022 год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тела и размеров костных рыб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рыбы, например гоби, могут быть всего 1,5 см длиной, невидимые на фоне водорослей и песка, хорошо маскируются от хищников.
</a:t>
            </a:r>
            <a:endParaRPr lang="en-US" sz="882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Осётры достигают до 7 метров в длину, обладая мощным и обтекаемым телом, что позволяет им преодолевать большие расстояния.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необычные окраски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и иглобрюхи используют яркие цвета для привлечения партнёров или отпугивания врагов, показывая разнообразие внешнего вида.
</a:t>
            </a:r>
            <a:endParaRPr lang="en-US" sz="9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кровообращение у костных рыб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покрыты крышкой, что повышает эффективность газообмена даже при медленном движении воды вокруг рыбы.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костных рыб включает предсердие и желудочек для перекачки крови к жабрам и затем к остальным органам.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дополнительно дышат кожей, получая кислород напрямую через поверхностные покровы.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распределение видов костных рыб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Проходные виды рыб мигрируют между морской и пресной водой, адаптируясь к различным условиям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костных рыб предпочитает морские среды, но значительная часть населяет пресные водоёмы.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FAO, 2021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место в пищевых цепях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разнообразно питаются: от мелких растений до насекомых и других рыб, что определяет их роль в экосистеме.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одновременно являются хищниками и жертвами, поддерживая баланс между различными уровнями пищевых сетей.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костных рыб откладывают икру, обеспечивая массовое потомство для сохранения видов.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живородящие, что повышает выживаемость молодняка в сложных условиях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например колюшка, строят гнёзда и охраняют икру, обеспечивая защиту будущего поколения.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Плодовитость сильно варьируется: от десятков икринок до миллионов, что отражает разные репродуктивные стратегии.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размножения и забота о потомстве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атлантического лосося к нерестилищам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лосось ежегодно преодолевает огромные расстояния от моря до пресных рек для размножения. Он ориентируется по запахам, считывая уникальные свойства воды, и использует земное магнитное поле для навигации.
</a:t>
            </a:r>
            <a:endParaRPr lang="en-US" sz="1133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способности угрей в навигации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Угри проводят большую часть жизни в море, затем мигрируют в пресные воды. Они чувствуют электрические и магнитные поля, что помогает им находить правильный маршрут при переходе между разными экосистемами.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маршруты и навигация рыб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пузырь: строение и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не только регулирует глубину, но и служит резервуаром газов, что важно для дыхания некоторых видов.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костных рыб используют пузырь для плавучести, у части видов он выполняет дополнительные функции, а у глубоководных отсутствует.
</a:t>
            </a:r>
            <a:endParaRPr lang="en-US" sz="77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Ихтиологический журнал,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костных рыб в биосистемах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регулируют численность водных беспозвоночных, предотвращая чрезмерное размножение, что поддерживает экологический баланс в водоёмах.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Своей жизнедеятельностью рыбы участвуют в очистке воды, перерабатывая органические остатки и способствуя разложению веществ в экосистемах.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рыбы служат важной пищей для млекопитающих и птиц, формируя основу высокого биоразнообразия и устойчивости водных экосистем.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костных рыб для человека: рыболовство, спорт и аквариумистика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Промысловые виды для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Треска, сельдь и сёмга играют важную роль в мировой пищевой промышленности. Их добыча обеспечивает рыбопродуктами миллионы людей и создает экономическую базу для рыболовства.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Рыбоводство и искусственное разведение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Карпы и форель выращиваются в специальных хозяйствах для питания. Поддерживают стабильное производство и снижают нагрузку на дикие популяции, обеспечивая устойчивость ресурса.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Аквариумистика и образовательное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рыбы, такие как гуппи и неоны, популярны для домашних аквариумов. Они помогают знакомить людей с биологией и развитием ответственности за природу.
</a:t>
            </a:r>
            <a:endParaRPr lang="en-US" sz="8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81238"/>
            <a:ext cx="5139684" cy="2426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класса Костные рыбы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разнообразие ключевых представителей с указанием среды обитания, размеров и особенностей.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Представленные виды демонстрируют широкое экологическое и биологическое разнообразие костных рыб, важное для экосистем и человека.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РАН, 2022 г.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меры охраны костных рыб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химикатами и отходами существенно ухудшает качество среды обитания костных рыб, снижая их численность и вызывая болезни.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естественных местообитаний из-за строительных и хозяйственных работ уменьшает доступность ключевых зон нереста и кормления.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программы, включая Красную книгу и международные соглашения, направлены на сохранение ценных и редких видов рыб от исчезновения.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костных рыб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условия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адаптации класса Костные рыбы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обладает асимметричным строением глаз — оба глаза расположены на одной стороне для маскировки на дне и защиты от хищников.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Электроугорь генерирует мощные электрические разряды до 600 вольт, что служит как для отпугивания хищников, так и для оглушения добычи.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конёк способен изменять окраску и имитировать водоросли, эффективно скрываясь от врагов и добычи в водной растительности.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рыб, например летучие рыбы, умеют делать короткие прыжки из воды, что помогает им избегать преследования хищников.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Невероятные рекорды и факты о костных рыбах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Чернопёрая макрель — одна из самых быстрых рыб, развивающая скорость до 109 км/ч. Рыба-луна — самая тяжёлая, достигает массы около 2 тонн, являясь гигантом среди костных рыб.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зрения и свечения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костные рыбы видят ультрафиолетовый свет, что помогает им ориентироваться и находить пищу. Другие — обладают биолюминесценцией, светясь в темноте и привлекая добычу.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рыбы: основа водных экосистем и перспективы изучения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играют ключевую роль в поддержании экологического равновесия и обеспечении продовольственной безопасности. Их изучение и охрана важны для будущих поколений и сохранения природы.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2026-05-08T00:59:19Z</dcterms:created>
  <dcterms:modified xsi:type="dcterms:W3CDTF">2026-05-08T00:59:19Z</dcterms:modified>
</cp:coreProperties>
</file>