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животного мира на Земле: ключевые этапы и значение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жизни от простейших организмов к человеку через миллионы лет эволюции.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климата, движение континентов и появление кислорода создали разнообразные среды, стимулируя развитие и появление новых видов животных.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становления жизни на планете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многоклеточных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миллионов лет назад в океанах появились первые многоклеточные животные, отличавшиеся простой структурой и жизнью в водной среде.
</a:t>
            </a:r>
            <a:endParaRPr lang="en-US" sz="105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Эдиакарская биота — мягкотелые жители 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Эдиакарская биота включала необычных существ с мягкими телами, таких как дикинсония и эопланктон, лишённых жёстких скелетов и напоминавших современных медуз.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ранних животных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животные имели простые формы, часто похожие на червей, с неразвитыми тканями и без внутренних поддерживающих структур.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обитатели древних океанов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потери видов произошли в конце пермского периода, что значительно изменило экосистемы.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массового вымирания биоразнообразие быстро восстанавливалось и увеличивалось.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исследования,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и периоды биоразнообразия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кембрийского взрыва возникли первые животные с твёрдым наружным скелетом, что обеспечивало защиту и новые возможности для движений.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экзоскелета и новых форм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активные хищники, которые стимулировали эволюционное развитие защиты и сложных форм поведения у других организмов.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первых хищников
</a:t>
            </a:r>
            <a:endParaRPr lang="en-US" sz="1188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сформировались прародители большинства современных групп животных, в том числе трилобиты и археоциаты, что стало основой разнообразия морской жизни.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Заложение основных типов животных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бурный рост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Трилобиты: древние морские обитатели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имели сегментированное тело, покрытое твёрдым панцирем, что обеспечивало защиту и поддержку.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существовали более 270 миллионов лет, будучи важной частью пищевых цепей древних морских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массовое вымирание в конце пермского периода до сих пор изучается как ключевой момент биологической истории.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и скорпионы — первопроходцы суши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430 миллионов лет назад членистоногие стали осваивать сушу, обладая жёсткими покровами, защищавшими их от высыхания.
</a:t>
            </a:r>
            <a:endParaRPr lang="en-US" sz="1228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амфибий с лёгкими и конечностями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Следующим этапом стали амфибии, научившиеся дышать воздухом и перемещаться по земле, что обеспечило новые возможности для жизни вне воды.
</a:t>
            </a:r>
            <a:endParaRPr lang="en-US" sz="1228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животных на суше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развились из кистеперых рыб и получили лёгкие и конечности для передвижения на суше, но зависят от воды для размножения.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появились позже с яйцами, покрытыми твёрдой оболочкой, что избавило их от необходимости водной среды при размножении.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адаптациям рептилии стали первыми позвоночными, полностью освоившими наземный образ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амфибий и рептилий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64" y="2477750"/>
            <a:ext cx="323357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биологических отличий между амфибиями и рептилиями, влияющих на их экологические особенности.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лучше приспособлены к засушливым условиям, чем амфибии.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амфибий и рептилий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крупный динозавр был одним из главных плотоядных, весившим около 7 тонн и обладавшим мощными челюстями для охоты.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Тираннозавр рекс — грозный хищник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панцирной головой и большими рогами, он защищался от хищников и был одним из популярных жителей позднего мелового периода.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Трицератопс — травоядный гигант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летающие рептилии обладали большими крыльями и разнообразием форм, занимая экологическую нишу воздушных хищников и падальщиков.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 — летающие рептилии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динозавров: господство рептилий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 и исчезновение динозавров
</a:t>
            </a:r>
            <a:endParaRPr lang="en-US" sz="2654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 миллионов лет назад астероид упал в районе полуострова Юкатан, вызвав глобальные пожары и густую дымовую завесу, которая затмила солнечный свет на длительный период.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привели к резкому похолоданию и ухудшению условий для жизни, из-за чего вымерло около 75% видов, включая всех не птицезавровых динозавров.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экологические ниши позволили млекопитающим и другим группам быстро занять доминирующие позиции в экосистемах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млекопитающие возникли примерно 210 миллионов лет назад, но их численность и разнообразие значительно выросли лишь после массового исчезновения динозавров.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млекопитающих включают живорождение, наличие волос, материнскую заботу и способность поддерживать постоянную температуру тела, что обеспечило успешное освоение разных сред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млекопитающих после вымирания динозавров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эволюционировали от небольших пернатых динозавров примерно 150 миллионов лет назад, объединяя признаки рептилий и новых адаптаций.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считается переходной формой, сочетающей крылья и перья с зубами и когтями, что подтверждает связь птиц с древними рептилиями.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птицы обладают лёгким скелетом, позволяющим эффективно летать и преодолевать большие расстояния в поисках питания и мест размножения.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Перо, клюв без зубов и развитое дыхание — важные адаптации, способствующие выживанию птиц в самых разных экосистемах по всему миру.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птиц: от динозавров к современным видам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возникли около 65 миллионов лет назад и обладали хватательными конечностями и развитым мозгом, что позволяло им лазать по деревьям и лучше ориентироваться в сложных условиях.
</a:t>
            </a:r>
            <a:endParaRPr lang="en-US" sz="1261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гоминидов и социальная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появились обезьяны и гоминиды, у которых развивалась сложная социальная организация. Это способствовало развитию языка, совместному выживанию и эволюции человека.
</a:t>
            </a:r>
            <a:endParaRPr lang="en-US" sz="1250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 и путь к человеку
</a:t>
            </a:r>
            <a:endParaRPr lang="en-US" sz="27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массового вымирания происходил резкий рост числа видов, демонстрирующий возобновление жизни и новые формы адаптации.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на Земле показывает циклы кризисов и восстановления, что подчёркивает устойчивость и изменчивость эволюции.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биологического разнообразия на Земле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0694" y="3227677"/>
            <a:ext cx="333113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0075" y="3236167"/>
            <a:ext cx="348900" cy="2791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 в современном мире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Теплокровные, с волосами и живорождением — тигр и кит являются примерами разнообразия млекопитающих.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перьями и клювом, способны к полёту — разнообразны от воробьёв до орлов.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более половины известных видов животных, включая бабочек, муравьёв и жуков.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преимущественно в водах, имеют жабры и чешую — от миног до акул.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 амфибии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имеют сухую кожу, амфибии — влажную; обе группы важны для экосистем суши и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человека, такие как вырубка лесов и загрязнение, сокращают среды обитания многих видов, приводя к снижению их численности и исчезновению в естественной среде.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сто лет около 500 видов позвоночных было утрачено, что связано с браконьерством, изменениями климата и потерей биоразнообразия.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современную фауну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как инструмент охраны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фиксирует информацию об исчезающих и редких животных, помогая сосредоточить усилия на их охране и восстановлении популяций.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неё входят такие редкие виды, как амурский тигр, белый медведь и дальневосточный леопард, требующие особой защиты.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служит не только научным источником, но и инструментом информирования общества о необходимости сохранения природы.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естественных ареалов обитания является приоритетом для предотвращения дальнейшей утраты видов и разрушения экосистем.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заповедников помогает защитить животный мир от негативного воздействия человека и поддержать биологическое разнообразие.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браконьерством и снижение антропогенного воздействия жизненно важны для стабильности природных сообществ на планете.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биотехнологий и экологическое образование способствуют устойчивому развитию и сохранению разнообразия видов.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животного мира: основные вызовы и перспективы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эволюции животных для устойчивости Земли и человечества
</a:t>
            </a:r>
            <a:endParaRPr lang="en-US" sz="2776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животных сформировала сложные экосистемы, обеспечивающие баланс природы. Сохранение биоразнообразия критично для благополучия планеты и будущих поколений людей.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2026-05-08T01:21:19Z</dcterms:created>
  <dcterms:modified xsi:type="dcterms:W3CDTF">2026-05-08T01:21:19Z</dcterms:modified>
</cp:coreProperties>
</file>