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Толстого раскрывают споры о литературе, совести и смысле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Л. Н. Толстого с русскими писателями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письма заменяли писателям быстрый разговор о книгах, театре, цензуре и общественных событиях. Для Толстого переписка стала не только личным общением, но и продолжением литературного спора.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главный способ литературного общения
</a:t>
            </a:r>
            <a:endParaRPr lang="en-US" sz="263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сохраняют живую речь Толстого: его прямые оценки, интонацию спора и привычку говорить коротко, ясно и по существу.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видно, какие качества он ценил в литературе: простоту, точность, нравственную честность и внимание к реальной жизни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помогает увидеть, как русская классика создавалась в диалоге: писатели читали друг друга, спорили и влияли на литературные взгляды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Толстого важны для изучения литературы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круг собеседников, но и разнообразие литературных поколений и взглядов.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Толстого охватывает разные направления литературы и чаще всего связана со спорами о смысле искусства.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переписки Л. Н. Толстого с И. С. Тургеневым, А. П. Чеховым, А. А. Фетом, В. Г. Короленко, М. Горьким и Н. Н. Страховым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адресаты переписки Толстого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отражают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1861 года отношения постепенно смягчились. В письмах особенно заметны вопросы свободы творчества, культуры и человеческого достоинства, которые были важны для обоих писателей.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Тургенев по-разному смотрели на искусство, Европу и роль писателя в обществе. Их переписка показывает, что даже резкие разногласия не отменяли взаимного интереса и признания таланта.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И. С. Тургенев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относился к таланту Чехова и ценил его умение замечать обычную жизнь, передавая её без лишних украшений и громких эффектов.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А. П. Чехов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Чехов, в свою очередь, считал Толстого крупнейшим мастером русской литературы и с интересом откликался на его наблюдения о рассказах, театре и художественной правде.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письма помогают понять, как по-разному можно изображать человека в литературе: через спокойную точность детали или через широкие нравственные размышления.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 чём Толстой чаще всего писал своим современникам и как менялся тон разговора.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Толстого повторяются главные вопросы русской литературы: искусство, нравственность, свобода и роль писателя.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Л. Н. Толстого к русским писателям XIX — начала XX века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переписки с разными писателями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 Фетом связана с поэзией, природой и точностью слова. Толстой уважал его талант, хотя не всегда соглашался с его представлением о назначении искусства.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ценил музыкальность и красоту стиха, а Толстой чаще требовал ясности и нравственной силы. Их письма показывают, что в литературе могут рядом существовать разные идеалы.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А. А. Фет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переписка Толстого с писателями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письмам Л. Н. Толстого к русским писателям XIX —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ценил в Толстом гуманизм, внимание к человеческой боли и стремление говорить о добре не на словах, а по-настоящему.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уважал честность Короленко и его твёрдую гражданскую позицию. В письмах оба писателя говорят о свободе личности и ответственности перед людьми.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переписка особенно важна как встреча двух сильных моральных авторитетов русской литературы, которые обсуждали не только книги, но и жизнь.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литература была связана с совестью, поэтому письма звучат серьёзно, прямо и очень по-человечески.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В. Г. Короленко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Толстой возвращался к тому, как слово влияет на человека и почему литература должна быть правдивой.
</a:t>
            </a:r>
            <a:endParaRPr lang="en-US" sz="129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показывают: Толстой думал о литературе как о нравственном деле, а не только о красивом стиле.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писем Л. Н. Толстого к русским писателям XIX — начала XX века; тематическое обобщение по переписке.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темы писем Толстого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знакомства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обращается к Толстому как к главному писателю своей эпохи. Для него это возможность услышать мнение человека, чье слово уже стало литературным авторитетом.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главных тем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поднимаются народ, труд, вера и общественная справедливость. Разговор выходит за рамки личной переписки и становится спором о назначении писателя.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— один разговор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помогает увидеть переход от классической литературы XIX века к новой литературе XX века, где особенно остро звучат вопросы личности 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М. Горький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коротко и понятно, без лишнего украшательства. Его фразы легко читать, потому что он старается говорить прямо и точно. Это делает письмо близким к живой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 и сила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простотой в письмах чувствуется внутренняя строгость. Толстой часто дает точные оценки и нравственные выводы, поэтому его стиль звучит убедительно и запоминается.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писем Л. Н. Толстого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переписки с разными писателями.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охватывает разные десятилетия и показывает, как менялись вопросы литературы от споров об искусстве до размышлений о народе.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Л. Н. Толстого к И. С. Тургеневу, А. П. Чехову и М. Горькому; литературно-историческое обобщение.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письма и их литературное значение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Толстой выступает не только как художник, но и как строгий читатель, который ищет в литературе честность, простоту и внутреннюю правду.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такие письма были очень важны. Они получали оценку от автора, чье мнение считалось особенно весомым в русской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читает книги современников и не скрывает своего мнения. Он пишет о том, что в тексте получилось особенно сильно, а что требует исправления.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замечания касаются не только сюжета. Он обращает внимание на язык, характеры героев и то, насколько правдиво показана жизнь обычного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Толстого как литературная критика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вопросы, которые повторяются в письмах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переписке Толстого с разными русскими писателями XIX —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Толстого помогает увидеть, как жили и спорили писатели конца XIX — начала XX века. В письмах отражены их чтение, оценки книг, личные симпатии и разногласия.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важны для истории русской культуры, потому что показывают не только великих авторов, но и саму атмосферу эпохи — живую, спорную и очень насыщенную идеями.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исторический источник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писем меняется в зависимости от собеседника: от спокойного обсуждения до принципиального спора.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Толстого не была однообразной: характер письма зависел от темы, возраста собеседника и степени согласия между ними.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переписке Л. Н. Толстого с И. С. Тургеневым, А. П. Чеховым, А. А. Фетом, В. Г. Короленко, М. Горьким и Н. Н. Страховым.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тона писем у разных адресатов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письма Толстого современному читателю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показывают, как писатели обсуждали книги, стиль и правду изображения жизни. Это помогает лучше понять, как создавалась русская классика.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Толстой постоянно возвращается к нравственному выбору человека. Для читателя это пример того, как литература связана с ответственностью и честностью.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письмам видно, каким был Толстой в разговоре: прямым, внимательным и требовательным. Он предстает не только писателем, но и участником культурной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 и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соединяет разных авторов и разные времена. Она помогает школьнику увидеть, что литература — это общий разговор, который продолжается от поколения к поколению.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Льва Толстого к русским писателям показывают его как мыслителя, критика и собеседника. Через них особенно ясно видны споры о правде, совести и назначении литературы.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Толстого — часть истории русской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2026-05-23T01:20:56Z</dcterms:created>
  <dcterms:modified xsi:type="dcterms:W3CDTF">2026-05-23T01:20:56Z</dcterms:modified>
</cp:coreProperties>
</file>