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формы речи: звучит, записывается, помогает общаться и сохранять мысли.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и письменная речь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языку две формы речи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речь помогает быстро общаться, а письменная — сохранять мысли, правила и новости. В школе обе формы нужны каждый день: на уроках, в тетрадях, книгах, сообщениях и объявлениях.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762" y="1226425"/>
            <a:ext cx="425700" cy="37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9962" y="1245345"/>
            <a:ext cx="425700" cy="340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1862" y="1205475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3462" y="3040650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9962" y="3061600"/>
            <a:ext cx="425700" cy="378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устной речи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540750" y="1706895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звучит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речь воспринимается на слух: мы слышим слова, интонацию, паузы и силу голоса. Поэтому смысл часто становится понятен сразу, без чтения и дополнительной записи.
</a:t>
            </a:r>
            <a:endParaRPr lang="en-US" sz="1185" dirty="0"/>
          </a:p>
        </p:txBody>
      </p:sp>
      <p:sp>
        <p:nvSpPr>
          <p:cNvPr id="11" name="Text 3"/>
          <p:cNvSpPr txBox="1"/>
          <p:nvPr/>
        </p:nvSpPr>
        <p:spPr>
          <a:xfrm>
            <a:off x="3299950" y="1706895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собеседник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разговоре человек получает ответ сразу, может уточнить мысль и изменить фразу по ходу беседы. Это делает устную речь живой, гибкой и удобной для общения.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059150" y="1706895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жесты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Мимику, жесты и взгляд тоже можно «прочитать» как часть сообщения. Они уточняют смысл слов, показывают отношение говорящего и делают речь выразительнее.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40750" y="3542070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Возможны повторы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устной речи часто встречаются короткие фразы, повторения и уточнения. Это нормально, потому что говорящий строит мысль постепенно и сразу ориентируется на реакцию собеседника.
</a:t>
            </a:r>
            <a:endParaRPr lang="en-US" sz="1126" dirty="0"/>
          </a:p>
        </p:txBody>
      </p:sp>
      <p:sp>
        <p:nvSpPr>
          <p:cNvPr id="14" name="Text 6"/>
          <p:cNvSpPr txBox="1"/>
          <p:nvPr/>
        </p:nvSpPr>
        <p:spPr>
          <a:xfrm>
            <a:off x="3299950" y="3542070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 скорость
</a:t>
            </a:r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речь обычно создаётся быстро, без длительной подготовки. Поэтому в ней особенно важны чёткость произношения, правильный темп и умение говорить по существу.
</a:t>
            </a:r>
            <a:endParaRPr lang="en-US" sz="117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2228758"/>
            <a:ext cx="4821300" cy="1127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основные признаки двух форм речи.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речь быстрее и живее, а письменная — точнее, аккуратнее и долговечнее.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и письменная речь: сравнение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сохраняет мысль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Письменная речь существует в виде текста и может храниться долго. Её можно перечитать позже, поэтому она удобна для правил, заметок и учебных материалов.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в письменной речи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6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делает письмо понятным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письме особенно важны орфография, пунктуация, аккуратность и ясность. Даже короткая записка должна быть понятной, чтобы читатель без труда понял сообщение.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создаётся письменный текст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работы над текстом в школьной практике.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реальной жизни обе формы часто соседствуют: например, разговор может перейти в сообщение, а устное объяснение — в запись в тетради.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из школьной практики общения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используется устная и письменная речь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речь преобладает в живом общении, а письменная — в чтении, переписке и работе с информацией.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показывает, с каким чувством произносится фраза: как вопрос, просьба, радость, удивление или восклицание. Без неё слова могут звучать совсем иначе.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интонация помогает понять смысл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одно и то же предложение меняет смысл, если изменить тон, паузу или логическое ударение. Слушатель понимает, что именно хочет сказать говорящий.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Громкость, темп речи и паузы тоже важны. Они помогают уловить главное, особенно если слова произнесены быстро или не полностью.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9400" y="143195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письменной речи особенно важно правильно писать слова и ставить знаки препинания. Ошибка может изменить смысл предложения или сделать текст трудным для чтения.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517075"/>
            <a:ext cx="80799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соблюдать нормы языка
</a:t>
            </a:r>
            <a:endParaRPr lang="en-US" sz="2800" dirty="0"/>
          </a:p>
        </p:txBody>
      </p:sp>
      <p:sp>
        <p:nvSpPr>
          <p:cNvPr id="7" name="Text 3"/>
          <p:cNvSpPr txBox="1"/>
          <p:nvPr/>
        </p:nvSpPr>
        <p:spPr>
          <a:xfrm>
            <a:off x="729400" y="259610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устной речи допустимы короткие фразы, повторения и разговорные слова, если они подходят к ситуации. Но речь всё равно должна оставаться понятной и вежливой.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29400" y="3685527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устная, и письменная форма требуют уважения к собеседнику и к языку. Нужно выбирать слова так, чтобы они были уместны, точны и понятны.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" y="-290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5825" y="1456525"/>
            <a:ext cx="7342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 высказывания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785825" y="2180525"/>
            <a:ext cx="3480900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Диалог: разговор между людьми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диалоге реплики чередуются: один спрашивает, другой отвечает, затем беседа продолжается. Такая форма чаще всего связана с устной речью и живым общением.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4810150" y="2180525"/>
            <a:ext cx="3480900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Монолог: одно длинное высказывание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Монолог произносит или пишет один человек: это ответ у доски, пересказ, сообщение или сочинение. Он встречается и в устной, и в письменной речи.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1825" y="1996342"/>
            <a:ext cx="4228200" cy="14612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письменной речи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5635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в письменных работах связаны не только с правилами, но и с невнимательностью при письме.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40000" y="29274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ошибок можно заметить при внимательном перечитывании и проверке по шагам.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391825" y="4050900"/>
            <a:ext cx="42282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письменной работы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самопроверки текста в школьной практике.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речи часто становится яснее, если слушатель видит говорящего и слышит, как он выделяет важные слова.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понять устную речь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сильными опорами для понимания являются интонация и контекст: они помогают даже при неполных или быстрых репликах.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006" y="3021146"/>
            <a:ext cx="425700" cy="37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0931" y="3000196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27199" y="509171"/>
            <a:ext cx="367763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5728" y="509171"/>
            <a:ext cx="420300" cy="420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40000" y="517075"/>
            <a:ext cx="2517600" cy="16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Письменная речь в учебе и повседневной жизни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540000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Конспекты, упражнения и тетради помогают записывать правила, сохранять объяснения учителя и быстро повторять материал перед проверкой или контрольной работой.
</a:t>
            </a:r>
            <a:endParaRPr lang="en-US" sz="1125" dirty="0"/>
          </a:p>
        </p:txBody>
      </p:sp>
      <p:sp>
        <p:nvSpPr>
          <p:cNvPr id="11" name="Text 3"/>
          <p:cNvSpPr txBox="1"/>
          <p:nvPr/>
        </p:nvSpPr>
        <p:spPr>
          <a:xfrm>
            <a:off x="3498225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Творческие работы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Изложения, сочинения и ответы в тетради требуют продуманного текста, точных слов и аккуратного оформления, чтобы мысль читалась без затруднений.
</a:t>
            </a:r>
            <a:endParaRPr lang="en-US" sz="1194" dirty="0"/>
          </a:p>
        </p:txBody>
      </p:sp>
      <p:sp>
        <p:nvSpPr>
          <p:cNvPr id="12" name="Text 4"/>
          <p:cNvSpPr txBox="1"/>
          <p:nvPr/>
        </p:nvSpPr>
        <p:spPr>
          <a:xfrm>
            <a:off x="3498225" y="10443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записи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Записки, списки дел и объявления помогают не забыть важное, передать информацию быстро и сохранить её, если нужно вернуться позже.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243022" y="10443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на расстоянии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Поздравления и электронные письма позволяют обращаться к людям точно и вежливо, когда нужно написать сообщение, а не говорить лично.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" y="0"/>
            <a:ext cx="40284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4750" y="1971350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устная речь нужна, когда ученик отвечает у доски, задаёт вопрос, пересказывает текст или участвует в обсуждении. Важно говорить отчётливо и по порядку.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594750" y="3227758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и с друзьями устная речь помогает договариваться, объяснять свою мысль и слушать другого человека. Хорошая речь звучит понятно, вежливо и уместно в ситуации.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46075" y="517075"/>
            <a:ext cx="43737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речь в школе и дома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1959333"/>
            <a:ext cx="4821300" cy="16661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цифровом общении устная и письменная речь нередко сочетаются в одном сообщении или разговоре.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среда объединяет обе формы: голос, текст и запись используются вместе в зависимости от задачи.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речи в цифровой среде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школьные ситуации общения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формы речи по ситуации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форму речи в зависимости от цели общения, адресата и времени на подготовку.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43325" y="1043525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и письменная речь строятся на одном языке: в обеих формах действуют общие слова, правила грамматики и нормы употребления, поэтому они тесно связаны.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2329500" cy="3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устной и письменной речи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43325" y="2343749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речь часто становится основой для письма: сначала человек проговаривает мысль, а потом оформляет её в текст, план или запись без лишних повторов.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743325" y="3577624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Письменный план, наоборот, помогает подготовить устный ответ: он удерживает главную мысль, порядок частей и важные слова, чтобы говорить увереннее и понятнее.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навыки формируются постепенно: чтение, пересказ, письма и устные ответы помогают тренировать речь в разных учебных ситуациях.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Навыки, которые нужны для обеих форм речи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письма важнее орфография и пунктуация, для устной речи — интонация и произношение, но базовые речевые умения общие.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речь делает общение быстрым и живым, а письменная помогает точно записывать мысли и сохранять их надолго. Обе формы нужны в школе, дома и в общении.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формы речи нужны каждый день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2026-05-22T14:54:32Z</dcterms:created>
  <dcterms:modified xsi:type="dcterms:W3CDTF">2026-05-22T14:54:32Z</dcterms:modified>
</cp:coreProperties>
</file>