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Комбинаторные задачи: как считать варианты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считать все возможные варианты без пропусков и повторов.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комбинаторика помогает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Комбинаторные идеи встречаются в выборе одежды, меню, паролей и расписаний. Они показывают, как быстро растёт число вариантов и почему важно не забыть ни одного случая.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Комбинаторная задача требует определить количество всех возможных вариантов, а не просто найти один ответ. Обычно нужно выбрать предметы, расположить их или распределить по группам.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понять, что именно считается: набор предметов, их порядок или способ деления на части. От этого зависит, какую формулу или правило нужно применять.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комбинаторная задача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условие читают невнимательно, легко перепутать выбор с расстановкой. Поэтому в комбинаторике всегда начинают с вопроса: что меняется, а что остаётся одинаковым?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Правило суммы применяют, когда нужно выбрать один вариант из нескольких несовместимых. Если есть разные напитки, их варианты просто складывают, потому что одновременно выбирают только один из них.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Правило произведения используют при последовательном выборе. Если сначала выбирают одну вещь, а потом другую, общее число комплектов находят умножением, потому что каждый первый выбор сочетается с каждым вторым.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суммы и правило произведения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растёт число вариантов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добавление элементов может резко увеличить число решений в задаче.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вариантов идёт неравномерно: в некоторых случаях он почти линейный, а в других становится очень быстрым.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составлены по учебным примерам: 2, 4, 6, 8; 2, 6, 12, 20; 1, 2, 6, 24.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варианта получаются при перестановке четырёх книг.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перестановки четырёх предметов, 4! = 24.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разместить все предметы в новом порядке, каждый вариант отличается расположением. Для четырёх книг число перестановок равно 24.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148509"/>
            <a:ext cx="4750071" cy="15158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в простых комбинаторных задачах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главных типа задач и помогает быстро выбрать нужный способ счёта.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Перестановки считают все порядки, размещения — выбор с учётом порядка, сочетания — выбор без него.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формулы комбинаторики.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используют тогда, когда берут только часть предметов, но порядок их расположения уже важен. Поэтому два одинаковых набора, стоящие по-разному, считаются разными вариантами.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 нескольких учеников назначают капитана и заместителя, каждый выбор должности меняет результат. Сначала выбирают одного, затем другого, и порядок здесь уже имеет значение.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же принцип работает, когда нужно поставить несколько книг на полку из большего числа. Важно не только что выбрано, но и кто стоит первым, вторым и третьим.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Размещения: выбираем и расставляем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способ решения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определить тип комбинаторной задачи по условию.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Сочетание описывает выбор предметов, где важно только, какие объекты попали в набор. Если поменять их местами, новый вариант не появляется, потому что состав остаётся тем же.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Этот способ счёта подходит для команд, наборов вкусов и других ситуаций без порядка. Он помогает не считать один и тот же набор несколько раз, если его записали по-разному.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Сочетания: выбираем без порядка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Паскаля и числа сочетаний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строка строится из суммы двух соседних чисел над ней.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строк помогает быстро находить сочетания и проверять ответ без длинных вычислений.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Паскаля: первые строки 1; 1 1; 1 2 1; 1 3 3 1.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Комбинаторные задачи с кодами и паролями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код состоит из нескольких символов, сначала уточняют длину записи и набор доступных знаков. Именно эти два условия определяют, сколько всего вариантов можно получить.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кодов порядок символов важен: 12 и 21 — разные записи. Поэтому задачи на пароли почти всегда относятся к случаям, где учитывается последовательность выбора.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повторы разрешены, число вариантов обычно считают по правилу произведения: каждый следующий знак выбирают независимо от предыдущих. Запрет повторов сразу уменьшает число кодов.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отдельно проверить, допускаются ли нули в начале и могут ли совпадать символы. Такие детали часто меняют ответ сильнее, чем кажется сначала.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повторения: четыре важных случая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сразу выбрать нужный способ подсчёта и избежать путаницы между выбором и расстановкой.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 два признака: важен ли порядок и разрешены ли повторы. После этого выбор формулы становится однозначным.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основных случаев комбинаторики.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Комбинаторика и вероятность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общее число возможных исходов опыта. Затем считают, сколько из них удовлетворяют нужному условию, и только после этого составляют отношение двух чисел.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событие связано с выбором предметов, комбинаторика помогает перечислить все варианты без пропусков. Это особенно удобно в задачах с шарами, картами, кубиками и жетонами.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подсчитано число исходов, тем надёжнее ответ в вероятности. Ошибка в комбинаторном счёте сразу искажает весь результат, поэтому порядок и повторы нужно проверять заранее.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исходов бывает в простых опытах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независимых действиях удобно сначала считать исходы каждого шага отдельно, а затем перемножать результаты.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объединении независимых опытов число исходов резко растёт, поэтому правило произведения экономит время и уменьшает риск ошибки.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модели случайных опытов: монета и игральный кубик.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по развилкам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ученика есть три пути до школы и два варианта возврата домой. Дерево решений показывает все пары маршрутов: сначала ветви для дороги утром, затем для дороги вечером. Такой рисунок сразу делает перебор полным и понятным.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пары для проекта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четырёх ребят нужно выбрать первого и второго участника. Сначала строятся ветви по первому выбору, потом по второму. Если не перейти ко второй ступени дерева, легко пропустить часть пар или случайно посчитать один вариант дважды.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из разных предметов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есть три вида тетрадей и две обложки. Дерево вариантов помогает перечислить все сочетания без пропусков: для каждой тетради показываются все возможные обложки. Такой способ особенно полезен, когда выбор идёт по шагам.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Перебор вариантов и дерево решений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комбинаторных задачах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считать один и тот же набор несколько раз, записывая его в разном порядке. Перед ответом нужно проверить, не повторяются ли варианты.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порядок не замечают там, где он важен. Тогда правильнее было бы считать разные последовательности отдельно, например при составлении кода, очереди или пароля.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забыть про повторения или, наоборот, случайно разрешить их, хотя по условию они запрещены. Это сильно меняет число возможных вариантов.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нельзя останавливаться слишком рано и пропускать часть случаев. Полный перебор должен охватывать все варианты ровно один раз, без пробелов и дублей.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число способов выбора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значений показывает, что выбор k предметов равен выбору оставшихся 6−k.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Максимум обычно находится около середины ряда, поэтому выбор примерно половины предметов даёт больше всего сочетаний.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C(6,k) по формуле сочетаний.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Мини-набор задач для проверки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помогают быстро определить тип задачи и выбрать нужную формулу.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формулировке задачи можно сразу выбрать модель счёта: порядок, выбор части предметов или отсутствие порядка.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формулы перестановок, размещений и сочетаний.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комбинаторных задачах главное — сначала понять, что именно считается: выбор, порядок или распределение. Тогда правило суммы, произведения, перестановки, размещения и сочетания применяются без путаницы.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2026-05-24T12:51:52Z</dcterms:created>
  <dcterms:modified xsi:type="dcterms:W3CDTF">2026-05-24T12:51:52Z</dcterms:modified>
</cp:coreProperties>
</file>