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стали важной частью Восточного фронта и испытали все тяготы войны.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Первой мировой войны на белорусских землях
</a:t>
            </a:r>
            <a:endParaRPr lang="en-US" sz="285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война пришла на белорусские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губернии оказались на пути между Россией и Германией. Здесь проходили железные дороги, важные города и пути снабжения, поэтому фронт в 1915 году сместился именно сюда.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на карте Восточного фронта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находились между противостоящими армиями, поэтому их контроль влиял на ход боевых действий и устойчивость всего Восточного фронта.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дорог, мостов и станций была необходима для переброски войск, боеприпасов и продовольствия. Потеря любого узла сразу осложняла снабжение.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крупные станции превращались в военные пункты. Через них проходили эшелоны, раненые, почта и грузы, без которых армия не могла действовать.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территорией определял не только положение линии фронта, но и возможность удерживать связь между тылом и армейскими частями.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русской армии в 1915 году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1915 года русские войска оставили значительную часть белорусских земель. Линия фронта быстро продвинулась на восток, и мирные жители оказались в зоне боёв.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армией вывозили заводы, склады, учреждения и часть населения. Это делали, чтобы не оставить противнику ресурсы, но многие семьи потеряли дом и вещи.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и города нередко страдали от обстрелов, пожаров и спешного отхода войск. После боёв многие здания оставались разрушенными или непригодными для 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беженцев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двигались обозы, повозки и пешие люди, спасавшиеся от войны. Их путь был тяжёлым из-за нехватки еды, ночлега и 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беженцев в 1915–1917 годах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рост перемещения людей из прифронтовых районов и оккупированных территорий.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пришёлся на 1915 год, а затем поток сохранялся, потому что война продолжала разрушать привычную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описанию событий Первой мировой войны на белорусских землях; точные статистические данные в задании не приведены.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западных районов Беларуси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оккупированных территориях действовали немецкие военные власти. Они следили за порядком, ограничивали передвижение людей и контролировали торговлю, почту и связь.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 и 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населения изымали продукты, фураж и другое имущество, необходимое для армии. Многих жителей привлекали к трудовой повинности, что усиливало тяжесть повседневной жизни.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войны и контроля со стороны властей не хватало соли, ткани, керосина, лекарств и других нужных вещей. Это особенно тяжело ощущали семьи с детьми.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местные учреждения и общественная жизнь работали с перебоями. Люди жили под постоянным надзором и были вынуждены приспосабливаться к новым правилам.
</a:t>
            </a:r>
            <a:endParaRPr lang="en-US" sz="1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потери и разрушения на белорусских землях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жизни пострадали сильнее всего во время войны.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разрушила сразу несколько основ жизни: людей, хозяйство, транспорт и культурную среду.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Первой мировой войне на белорусских землях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мирного населения в годы войны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деревнях не хватало хлеба, соли, топлива и лекарств. Из-за этого росли цены, а за самыми простыми товарами выстраивались длинные очереди.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жили во временных постройках, землянках или в домах, повреждённых боями. Зимы и сырость делали такую жизнь особенно трудной.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мужчин мобилизовали, женщины, подростки и пожилые люди брали на себя работу в поле, на транспорте и в мастерских, чтобы поддержать хозяйство.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новости с фронта, нехватка всего необходимого и страх за близких создавали атмосферу напряжения. Война затронула почти каждую семью.
</a:t>
            </a:r>
            <a:endParaRPr lang="en-US" sz="12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327" y="105275"/>
            <a:ext cx="4000046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Белорусы в составе российской армии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уроженцев белорусских губерний были призваны в российскую армию. Они оказались на разных участках Восточного фронта, где шли тяжёлые бои.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участвовали в оборонительных и наступательных операциях, а также в затяжных позиционных сражениях. Служба требовала выносливости и постоянной готовности к потерям.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это были голод, усталость, холод, болезни и разлука с домом. Особенно тяжело переживались гибель товарищей и длительное ожидание писем.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переписка часто передавала надежду на возвращение и тревогу за родных. Через письма солдаты старались сохранить связь с семьёй и мирной жизнью.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меняла повседневную жизнь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последствий военных событий для жителей белорусских земель.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точки снабжения и 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Барановичи находились на пересечении важных путей, поэтому через станцию шли войска, боеприпасы и продовольствие. Любой сбой здесь сразу отражался на снабжении фронта и работе соседних участков.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для противника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командование стремилось перерезать транспортные линии и нарушить связь русской армии с тылом. Именно поэтому район Барановичей неоднократно становился местом ожесточённых боёв и артиллерийских обстрелов.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железной дороге перевозили не только военные грузы, но и раненых, медикаменты, полевые госпитали и необходимые припасы. Узел помогал быстро направлять ресурсы туда, где они были нужнее всего.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пункт боёв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Барановичи стали хорошо заметны на карте Восточного фронта. Их название часто встречалось в сводках, потому что контроль над городом влиял на положение целого участка линии фронта.
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эпизода Нарочской операции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весеннее наступление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1916 года русские войска начали наступление в районе озера Нарочь. Солдаты шли по мокрой земле и в непростую погоду, поэтому продвижение давалось очень тяжело. Операция должна была отвлечь силы противника с других направлений.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лес и 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вокруг Нарочи была неудобной для боя: леса, болота и узкие проходы мешали движению пехоты и артиллерии. Из-за этого атаки сопровождались большими потерями и медленным продвижением, а многие участки оставались под сильным огнём.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тяжёлых боях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крупного прорыва достичь не удалось, Нарочская операция стала одним из самых известных сражений на белорусском участке фронта. Она показала, насколько дорого обходились наступления в условиях позиционной войны и сильной обороны.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потерь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военный кризис затронул не только фронт, но и хозяйство деревни, снабжение семей и обычные условия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урон пришёлся на жильё и урожайность: последствия войны ощущались дольше всего именно в повседневной жизни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истории о последствиях Первой мировой войны на белорусских землях.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помогали пострадавшим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на станциях открывали столовые, приюты и лазареты. Там беженцы, раненые и дети могли получить еду, ночлег, лекарства и первую необходимую поддержку.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и пожертвования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организовывали местные власти, общественные объединения и добровольцы. Они собирали хлеб, одежду, деньги и медикаменты, чтобы поддержать людей, потерявших дом и имущество.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забота о детях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уязвимым было положение сирот и семей, оставшихся без кормильца. Для них старались найти временное жильё, питание и присмотр, чтобы сохранить здоровье и безопасность.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переправы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организованная помощь не всегда доходила быстро: дороги были перегружены, а перевозки нарушались из-за войны. Поэтому пострадавшие нередко ждали поддержки неделями.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их военное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опорными пунктами фронта, тыла и эвакуации, поэтому их роль в войне была особенно заметной.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соединяли фронт с тылом: через них шло управление, перевозки и эвакуация, поэтому любое разрушение сразу било по всей системе снабжения.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материал по истории Беларуси периода Первой мировой войны.
</a:t>
            </a:r>
            <a:endParaRPr lang="en-US" sz="6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условиях войны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 перебоями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 часто закрывались или работали неполный день. Часть учителей и учеников была эвакуирована, а школьные помещения иногда использовали для военных нужд и госпиталей.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трудные годы люди старались читать газеты, книги и брошюры. Это помогало узнавать новости, сохранять привычку к учёбе и поддерживать связь с мирной жизнью.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учреждения работали нерегулярно, потому что не хватало помещений, средств и зрителей. Некоторые библиотеки и театры временно прекращали работу или резко сокращали программы.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бедствия, проводились сборы для раненых и пострадавших семей. Культура не исчезла полностью, но стала намного скромнее и зависела от военной обстановки.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привела к переменам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трудности постепенно усиливали недовольство и подводили страну к событиям 1917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 годы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общий спад: хозяйство слабело не только из-за боёв, но и из-за эвакуации предприятий, нехватки рабочих рук и разрыва привычных торговых связей.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шла война, тем сильнее падали производство и снабжение. Это делало восстановление всё труднее и увеличивало зависимость людей от 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по обобщённым материалам школьного курса истории Беларуси за 1914–1917 годы.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327" y="105275"/>
            <a:ext cx="4000046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изменила война на белорусских землях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и отступление армий повредили поля, дороги, мосты и предприятия. Восстанавливать всё приходилось долго, поэтому хозяйство многих районов оказалось ослабленным на годы.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людей покидали дома из-за фронта, обстрелов и эвакуации. Беженцы искали жильё и работу в более безопасных местах, а их жизнь часто начиналась почти заново.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для семей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нехватка еды, топлива и денег усилила бедность. Женщины, подростки и пожилые люди брали на себя больше обязанностей, чтобы сохранить домашнее хозяйство и выжить.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одним из событий, которые подготовили перемены 1917–1920 годов. Она изменила настроение людей и показала, насколько хрупкой стала прежняя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которую помнят до сих пор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сделала белорусские земли важной частью Восточного фронта. Она принесла разрушения, беженцев и тяжёлые испытания, но также стала уроком о цене больших исторических перемен.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2026-06-01T05:12:25Z</dcterms:created>
  <dcterms:modified xsi:type="dcterms:W3CDTF">2026-06-01T05:12:25Z</dcterms:modified>
</cp:coreProperties>
</file>